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240" y="6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6153" y="2591752"/>
            <a:ext cx="413969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0857" cy="68573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0"/>
            <a:ext cx="1123950" cy="5334000"/>
          </a:xfrm>
          <a:custGeom>
            <a:avLst/>
            <a:gdLst/>
            <a:ahLst/>
            <a:cxnLst/>
            <a:rect l="l" t="t" r="r" b="b"/>
            <a:pathLst>
              <a:path w="1123950" h="5334000">
                <a:moveTo>
                  <a:pt x="1123950" y="0"/>
                </a:moveTo>
                <a:lnTo>
                  <a:pt x="869315" y="0"/>
                </a:lnTo>
                <a:lnTo>
                  <a:pt x="0" y="5290820"/>
                </a:lnTo>
                <a:lnTo>
                  <a:pt x="248284" y="5334000"/>
                </a:lnTo>
                <a:lnTo>
                  <a:pt x="1123950" y="0"/>
                </a:lnTo>
                <a:close/>
              </a:path>
            </a:pathLst>
          </a:custGeom>
          <a:solidFill>
            <a:srgbClr val="2E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400" y="0"/>
            <a:ext cx="1114425" cy="5276850"/>
          </a:xfrm>
          <a:custGeom>
            <a:avLst/>
            <a:gdLst/>
            <a:ahLst/>
            <a:cxnLst/>
            <a:rect l="l" t="t" r="r" b="b"/>
            <a:pathLst>
              <a:path w="1114425" h="5276850">
                <a:moveTo>
                  <a:pt x="1114425" y="0"/>
                </a:moveTo>
                <a:lnTo>
                  <a:pt x="862965" y="0"/>
                </a:lnTo>
                <a:lnTo>
                  <a:pt x="0" y="5238750"/>
                </a:lnTo>
                <a:lnTo>
                  <a:pt x="248285" y="5276850"/>
                </a:lnTo>
                <a:lnTo>
                  <a:pt x="1114425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400" y="5238750"/>
            <a:ext cx="1228725" cy="1619250"/>
          </a:xfrm>
          <a:custGeom>
            <a:avLst/>
            <a:gdLst/>
            <a:ahLst/>
            <a:cxnLst/>
            <a:rect l="l" t="t" r="r" b="b"/>
            <a:pathLst>
              <a:path w="1228725" h="1619250">
                <a:moveTo>
                  <a:pt x="0" y="0"/>
                </a:moveTo>
                <a:lnTo>
                  <a:pt x="1174750" y="1619250"/>
                </a:lnTo>
                <a:lnTo>
                  <a:pt x="1228725" y="1619250"/>
                </a:lnTo>
                <a:lnTo>
                  <a:pt x="0" y="0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200" y="5295900"/>
            <a:ext cx="1495425" cy="1562100"/>
          </a:xfrm>
          <a:custGeom>
            <a:avLst/>
            <a:gdLst/>
            <a:ahLst/>
            <a:cxnLst/>
            <a:rect l="l" t="t" r="r" b="b"/>
            <a:pathLst>
              <a:path w="1495425" h="1562100">
                <a:moveTo>
                  <a:pt x="0" y="0"/>
                </a:moveTo>
                <a:lnTo>
                  <a:pt x="1443355" y="1562100"/>
                </a:lnTo>
                <a:lnTo>
                  <a:pt x="1495425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0C5A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5286375"/>
            <a:ext cx="2133600" cy="1571625"/>
          </a:xfrm>
          <a:custGeom>
            <a:avLst/>
            <a:gdLst/>
            <a:ahLst/>
            <a:cxnLst/>
            <a:rect l="l" t="t" r="r" b="b"/>
            <a:pathLst>
              <a:path w="2133600" h="1571625">
                <a:moveTo>
                  <a:pt x="0" y="0"/>
                </a:moveTo>
                <a:lnTo>
                  <a:pt x="0" y="5080"/>
                </a:lnTo>
                <a:lnTo>
                  <a:pt x="1497964" y="1571625"/>
                </a:lnTo>
                <a:lnTo>
                  <a:pt x="2133600" y="1571625"/>
                </a:lnTo>
                <a:lnTo>
                  <a:pt x="248284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128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52400" y="5238750"/>
            <a:ext cx="1695450" cy="1619250"/>
          </a:xfrm>
          <a:custGeom>
            <a:avLst/>
            <a:gdLst/>
            <a:ahLst/>
            <a:cxnLst/>
            <a:rect l="l" t="t" r="r" b="b"/>
            <a:pathLst>
              <a:path w="1695450" h="1619250">
                <a:moveTo>
                  <a:pt x="0" y="0"/>
                </a:moveTo>
                <a:lnTo>
                  <a:pt x="1228725" y="1619250"/>
                </a:lnTo>
                <a:lnTo>
                  <a:pt x="1695450" y="1619250"/>
                </a:lnTo>
                <a:lnTo>
                  <a:pt x="292100" y="95250"/>
                </a:lnTo>
                <a:lnTo>
                  <a:pt x="244475" y="43180"/>
                </a:lnTo>
                <a:lnTo>
                  <a:pt x="249554" y="43180"/>
                </a:lnTo>
                <a:lnTo>
                  <a:pt x="249554" y="38100"/>
                </a:lnTo>
                <a:lnTo>
                  <a:pt x="244475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8241" y="10096"/>
            <a:ext cx="8250555" cy="62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1577" y="2990595"/>
            <a:ext cx="1067689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365" cy="6858000"/>
            <a:chOff x="0" y="0"/>
            <a:chExt cx="1219136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0857" cy="68573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1075" y="0"/>
              <a:ext cx="1064260" cy="2781300"/>
            </a:xfrm>
            <a:custGeom>
              <a:avLst/>
              <a:gdLst/>
              <a:ahLst/>
              <a:cxnLst/>
              <a:rect l="l" t="t" r="r" b="b"/>
              <a:pathLst>
                <a:path w="1064260" h="2781300">
                  <a:moveTo>
                    <a:pt x="1064260" y="0"/>
                  </a:moveTo>
                  <a:lnTo>
                    <a:pt x="681989" y="0"/>
                  </a:lnTo>
                  <a:lnTo>
                    <a:pt x="0" y="2690495"/>
                  </a:lnTo>
                  <a:lnTo>
                    <a:pt x="358140" y="2781300"/>
                  </a:lnTo>
                  <a:lnTo>
                    <a:pt x="1064260" y="0"/>
                  </a:lnTo>
                  <a:close/>
                </a:path>
              </a:pathLst>
            </a:custGeom>
            <a:solidFill>
              <a:srgbClr val="2E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2925" y="0"/>
              <a:ext cx="1035685" cy="2667000"/>
            </a:xfrm>
            <a:custGeom>
              <a:avLst/>
              <a:gdLst/>
              <a:ahLst/>
              <a:cxnLst/>
              <a:rect l="l" t="t" r="r" b="b"/>
              <a:pathLst>
                <a:path w="1035685" h="2667000">
                  <a:moveTo>
                    <a:pt x="1035685" y="0"/>
                  </a:moveTo>
                  <a:lnTo>
                    <a:pt x="652144" y="0"/>
                  </a:lnTo>
                  <a:lnTo>
                    <a:pt x="0" y="2576195"/>
                  </a:lnTo>
                  <a:lnTo>
                    <a:pt x="348615" y="2661920"/>
                  </a:lnTo>
                  <a:lnTo>
                    <a:pt x="358140" y="2667000"/>
                  </a:lnTo>
                  <a:lnTo>
                    <a:pt x="1035685" y="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2925" y="2581275"/>
              <a:ext cx="2695575" cy="4276725"/>
            </a:xfrm>
            <a:custGeom>
              <a:avLst/>
              <a:gdLst/>
              <a:ahLst/>
              <a:cxnLst/>
              <a:rect l="l" t="t" r="r" b="b"/>
              <a:pathLst>
                <a:path w="2695575" h="4276725">
                  <a:moveTo>
                    <a:pt x="0" y="0"/>
                  </a:moveTo>
                  <a:lnTo>
                    <a:pt x="2576195" y="4276725"/>
                  </a:lnTo>
                  <a:lnTo>
                    <a:pt x="2695575" y="42767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0600" y="2695575"/>
              <a:ext cx="3333750" cy="4162425"/>
            </a:xfrm>
            <a:custGeom>
              <a:avLst/>
              <a:gdLst/>
              <a:ahLst/>
              <a:cxnLst/>
              <a:rect l="l" t="t" r="r" b="b"/>
              <a:pathLst>
                <a:path w="3333750" h="4162425">
                  <a:moveTo>
                    <a:pt x="0" y="0"/>
                  </a:moveTo>
                  <a:lnTo>
                    <a:pt x="3209925" y="4162425"/>
                  </a:lnTo>
                  <a:lnTo>
                    <a:pt x="3333750" y="4162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1075" y="2686050"/>
              <a:ext cx="4581525" cy="4171950"/>
            </a:xfrm>
            <a:custGeom>
              <a:avLst/>
              <a:gdLst/>
              <a:ahLst/>
              <a:cxnLst/>
              <a:rect l="l" t="t" r="r" b="b"/>
              <a:pathLst>
                <a:path w="4581525" h="4171950">
                  <a:moveTo>
                    <a:pt x="0" y="0"/>
                  </a:moveTo>
                  <a:lnTo>
                    <a:pt x="5080" y="5079"/>
                  </a:lnTo>
                  <a:lnTo>
                    <a:pt x="3340100" y="4171950"/>
                  </a:lnTo>
                  <a:lnTo>
                    <a:pt x="4581525" y="4171950"/>
                  </a:lnTo>
                  <a:lnTo>
                    <a:pt x="357505" y="90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2925" y="2581275"/>
              <a:ext cx="3590925" cy="4276725"/>
            </a:xfrm>
            <a:custGeom>
              <a:avLst/>
              <a:gdLst/>
              <a:ahLst/>
              <a:cxnLst/>
              <a:rect l="l" t="t" r="r" b="b"/>
              <a:pathLst>
                <a:path w="3590925" h="4276725">
                  <a:moveTo>
                    <a:pt x="0" y="0"/>
                  </a:moveTo>
                  <a:lnTo>
                    <a:pt x="0" y="4445"/>
                  </a:lnTo>
                  <a:lnTo>
                    <a:pt x="2698750" y="4276725"/>
                  </a:lnTo>
                  <a:lnTo>
                    <a:pt x="3590925" y="4276725"/>
                  </a:lnTo>
                  <a:lnTo>
                    <a:pt x="419734" y="175895"/>
                  </a:lnTo>
                  <a:lnTo>
                    <a:pt x="362584" y="95250"/>
                  </a:lnTo>
                  <a:lnTo>
                    <a:pt x="358140" y="90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800350" y="1828164"/>
            <a:ext cx="8882380" cy="2472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0250" y="447675"/>
            <a:ext cx="1171575" cy="1171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2000" y="4413122"/>
            <a:ext cx="7162800" cy="1989263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242820" marR="1090295" indent="-134620" algn="ctr">
              <a:lnSpc>
                <a:spcPct val="100800"/>
              </a:lnSpc>
              <a:spcBef>
                <a:spcPts val="325"/>
              </a:spcBef>
            </a:pPr>
            <a:r>
              <a:rPr lang="tr-TR" sz="2000" b="1" spc="-5" dirty="0" smtClean="0">
                <a:latin typeface="Times New Roman"/>
                <a:cs typeface="Times New Roman"/>
              </a:rPr>
              <a:t>İL MİLLİ EĞİTİM MÜDÜRLÜĞÜ </a:t>
            </a:r>
          </a:p>
          <a:p>
            <a:pPr marL="2242820" marR="1090295" indent="-134620" algn="ctr">
              <a:lnSpc>
                <a:spcPct val="100800"/>
              </a:lnSpc>
              <a:spcBef>
                <a:spcPts val="325"/>
              </a:spcBef>
            </a:pPr>
            <a:r>
              <a:rPr lang="tr-TR" sz="2000" b="1" spc="-5" dirty="0" smtClean="0">
                <a:latin typeface="Times New Roman"/>
                <a:cs typeface="Times New Roman"/>
              </a:rPr>
              <a:t>       </a:t>
            </a:r>
            <a:r>
              <a:rPr sz="2000" b="1" spc="-5" dirty="0" err="1" smtClean="0">
                <a:latin typeface="Times New Roman"/>
                <a:cs typeface="Times New Roman"/>
              </a:rPr>
              <a:t>Destek</a:t>
            </a:r>
            <a:r>
              <a:rPr sz="2000" b="1" spc="-5" dirty="0" smtClean="0">
                <a:latin typeface="Times New Roman"/>
                <a:cs typeface="Times New Roman"/>
              </a:rPr>
              <a:t> </a:t>
            </a:r>
            <a:r>
              <a:rPr sz="2000" b="1" spc="-5" dirty="0" err="1">
                <a:latin typeface="Times New Roman"/>
                <a:cs typeface="Times New Roman"/>
              </a:rPr>
              <a:t>Hizmetleri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lang="tr-TR" sz="2000" b="1" spc="15" dirty="0" err="1" smtClean="0">
                <a:latin typeface="Times New Roman"/>
                <a:cs typeface="Times New Roman"/>
              </a:rPr>
              <a:t>Ş</a:t>
            </a:r>
            <a:r>
              <a:rPr sz="2000" b="1" spc="15" dirty="0" err="1" smtClean="0">
                <a:latin typeface="Times New Roman"/>
                <a:cs typeface="Times New Roman"/>
              </a:rPr>
              <a:t>ubesi</a:t>
            </a:r>
            <a:r>
              <a:rPr sz="2000" b="1" spc="15" dirty="0" smtClean="0">
                <a:latin typeface="Times New Roman"/>
                <a:cs typeface="Times New Roman"/>
              </a:rPr>
              <a:t>  </a:t>
            </a:r>
            <a:endParaRPr lang="tr-TR" sz="2000" b="1" spc="15" dirty="0" smtClean="0">
              <a:latin typeface="Times New Roman"/>
              <a:cs typeface="Times New Roman"/>
            </a:endParaRPr>
          </a:p>
          <a:p>
            <a:pPr marL="2242820" marR="1090295" indent="-134620" algn="ctr">
              <a:lnSpc>
                <a:spcPct val="100800"/>
              </a:lnSpc>
              <a:spcBef>
                <a:spcPts val="325"/>
              </a:spcBef>
            </a:pPr>
            <a:r>
              <a:rPr sz="20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Merzuka</a:t>
            </a:r>
            <a:r>
              <a:rPr sz="20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AKPINAR</a:t>
            </a:r>
            <a:endParaRPr sz="2000" dirty="0">
              <a:latin typeface="Times New Roman"/>
              <a:cs typeface="Times New Roman"/>
            </a:endParaRPr>
          </a:p>
          <a:p>
            <a:pPr marL="1592580" marR="441325" indent="-1014094" algn="ctr">
              <a:lnSpc>
                <a:spcPts val="2400"/>
              </a:lnSpc>
              <a:spcBef>
                <a:spcPts val="65"/>
              </a:spcBef>
            </a:pPr>
            <a:r>
              <a:rPr b="1" spc="-5" dirty="0">
                <a:latin typeface="Times New Roman"/>
                <a:cs typeface="Times New Roman"/>
              </a:rPr>
              <a:t>Efeler Mimar </a:t>
            </a:r>
            <a:r>
              <a:rPr b="1" dirty="0">
                <a:latin typeface="Times New Roman"/>
                <a:cs typeface="Times New Roman"/>
              </a:rPr>
              <a:t>Sinan </a:t>
            </a:r>
            <a:r>
              <a:rPr b="1" spc="-5" dirty="0">
                <a:latin typeface="Times New Roman"/>
                <a:cs typeface="Times New Roman"/>
              </a:rPr>
              <a:t>Anaokulu Okul </a:t>
            </a:r>
            <a:r>
              <a:rPr b="1" spc="-5" dirty="0" err="1">
                <a:latin typeface="Times New Roman"/>
                <a:cs typeface="Times New Roman"/>
              </a:rPr>
              <a:t>Müdürü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endParaRPr lang="tr-TR" b="1" spc="-5" dirty="0" smtClean="0">
              <a:latin typeface="Times New Roman"/>
              <a:cs typeface="Times New Roman"/>
            </a:endParaRPr>
          </a:p>
          <a:p>
            <a:pPr marL="1592580" marR="441325" indent="-1014094" algn="ctr">
              <a:lnSpc>
                <a:spcPts val="2400"/>
              </a:lnSpc>
              <a:spcBef>
                <a:spcPts val="65"/>
              </a:spcBef>
            </a:pPr>
            <a:r>
              <a:rPr b="1" spc="-5" dirty="0" smtClean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BDO </a:t>
            </a:r>
            <a:r>
              <a:rPr b="1" spc="-5" dirty="0">
                <a:latin typeface="Times New Roman"/>
                <a:cs typeface="Times New Roman"/>
              </a:rPr>
              <a:t>Denetim </a:t>
            </a:r>
            <a:r>
              <a:rPr b="1" dirty="0">
                <a:latin typeface="Times New Roman"/>
                <a:cs typeface="Times New Roman"/>
              </a:rPr>
              <a:t>Ekibi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Üyesi</a:t>
            </a:r>
            <a:endParaRPr dirty="0">
              <a:latin typeface="Times New Roman"/>
              <a:cs typeface="Times New Roman"/>
            </a:endParaRPr>
          </a:p>
          <a:p>
            <a:pPr marL="12700" algn="ctr">
              <a:lnSpc>
                <a:spcPts val="2300"/>
              </a:lnSpc>
            </a:pPr>
            <a:r>
              <a:rPr b="1" dirty="0">
                <a:latin typeface="Times New Roman"/>
                <a:cs typeface="Times New Roman"/>
              </a:rPr>
              <a:t>Okul Sağlığı </a:t>
            </a:r>
            <a:r>
              <a:rPr b="1" spc="-5" dirty="0">
                <a:latin typeface="Times New Roman"/>
                <a:cs typeface="Times New Roman"/>
              </a:rPr>
              <a:t>Hizmetlerinde Denetim Komisyonu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Üyesi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00"/>
              </a:spcBef>
            </a:pPr>
            <a:r>
              <a:rPr dirty="0"/>
              <a:t>Okul</a:t>
            </a:r>
            <a:r>
              <a:rPr spc="-60" dirty="0"/>
              <a:t> </a:t>
            </a:r>
            <a:r>
              <a:rPr spc="-5" dirty="0"/>
              <a:t>Yönetimleri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71954" y="3323272"/>
            <a:ext cx="8315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25" dirty="0">
                <a:solidFill>
                  <a:srgbClr val="C00000"/>
                </a:solidFill>
                <a:latin typeface="Arial"/>
                <a:cs typeface="Arial"/>
              </a:rPr>
              <a:t>Tarafından</a:t>
            </a:r>
            <a:r>
              <a:rPr sz="3600" b="1" spc="-5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125" dirty="0" err="1">
                <a:solidFill>
                  <a:srgbClr val="C00000"/>
                </a:solidFill>
                <a:latin typeface="Arial"/>
                <a:cs typeface="Arial"/>
              </a:rPr>
              <a:t>Yapılması</a:t>
            </a:r>
            <a:r>
              <a:rPr sz="3600" b="1" spc="-45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tr-TR" sz="3600" b="1" spc="-459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135" dirty="0" err="1" smtClean="0">
                <a:solidFill>
                  <a:srgbClr val="C00000"/>
                </a:solidFill>
                <a:latin typeface="Arial"/>
                <a:cs typeface="Arial"/>
              </a:rPr>
              <a:t>Gereken</a:t>
            </a:r>
            <a:r>
              <a:rPr sz="3600" b="1" spc="-434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b="1" spc="-180" dirty="0" err="1" smtClean="0">
                <a:solidFill>
                  <a:srgbClr val="C00000"/>
                </a:solidFill>
                <a:latin typeface="Arial"/>
                <a:cs typeface="Arial"/>
              </a:rPr>
              <a:t>Çalı</a:t>
            </a:r>
            <a:r>
              <a:rPr lang="tr-TR" sz="3600" b="1" spc="-180" dirty="0" smtClean="0">
                <a:solidFill>
                  <a:srgbClr val="C00000"/>
                </a:solidFill>
                <a:latin typeface="Arial"/>
                <a:cs typeface="Arial"/>
              </a:rPr>
              <a:t>ş</a:t>
            </a:r>
            <a:r>
              <a:rPr sz="3600" b="1" spc="-180" dirty="0" smtClean="0">
                <a:solidFill>
                  <a:srgbClr val="C00000"/>
                </a:solidFill>
                <a:latin typeface="Arial"/>
                <a:cs typeface="Arial"/>
              </a:rPr>
              <a:t>malar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6774" y="1970824"/>
            <a:ext cx="7057390" cy="225766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647700">
              <a:lnSpc>
                <a:spcPct val="100000"/>
              </a:lnSpc>
              <a:spcBef>
                <a:spcPts val="1105"/>
              </a:spcBef>
            </a:pPr>
            <a:r>
              <a:rPr sz="2000" b="1" spc="-15" dirty="0">
                <a:latin typeface="Arial"/>
                <a:cs typeface="Arial"/>
              </a:rPr>
              <a:t>Dosya</a:t>
            </a:r>
            <a:r>
              <a:rPr sz="2000" b="1" spc="-2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içerisinde;</a:t>
            </a:r>
            <a:endParaRPr sz="2000" dirty="0">
              <a:latin typeface="Arial"/>
              <a:cs typeface="Arial"/>
            </a:endParaRPr>
          </a:p>
          <a:p>
            <a:pPr marL="12066">
              <a:lnSpc>
                <a:spcPct val="100000"/>
              </a:lnSpc>
              <a:spcBef>
                <a:spcPts val="1160"/>
              </a:spcBef>
              <a:buSzPct val="115000"/>
              <a:tabLst>
                <a:tab pos="262255" algn="l"/>
              </a:tabLst>
            </a:pPr>
            <a:r>
              <a:rPr lang="tr-TR" sz="2000" dirty="0" smtClean="0">
                <a:latin typeface="Arial"/>
                <a:cs typeface="Arial"/>
              </a:rPr>
              <a:t>1-  </a:t>
            </a:r>
            <a:r>
              <a:rPr sz="2000" dirty="0" err="1" smtClean="0">
                <a:latin typeface="Arial"/>
                <a:cs typeface="Arial"/>
              </a:rPr>
              <a:t>Okul</a:t>
            </a:r>
            <a:r>
              <a:rPr sz="2000" spc="-24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Sağlığı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Yönetim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Ekibi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üye</a:t>
            </a:r>
            <a:r>
              <a:rPr sz="2000" b="1" spc="-229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listesi</a:t>
            </a:r>
            <a:r>
              <a:rPr sz="2000" b="1" spc="-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(Ek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2a),</a:t>
            </a:r>
            <a:endParaRPr sz="2000" dirty="0">
              <a:latin typeface="Arial"/>
              <a:cs typeface="Arial"/>
            </a:endParaRPr>
          </a:p>
          <a:p>
            <a:pPr marL="12066">
              <a:lnSpc>
                <a:spcPct val="100000"/>
              </a:lnSpc>
              <a:spcBef>
                <a:spcPts val="1125"/>
              </a:spcBef>
              <a:buSzPct val="115000"/>
              <a:tabLst>
                <a:tab pos="262255" algn="l"/>
              </a:tabLst>
            </a:pPr>
            <a:r>
              <a:rPr lang="tr-TR" sz="2000" b="1" spc="-65" dirty="0" smtClean="0">
                <a:latin typeface="Arial"/>
                <a:cs typeface="Arial"/>
              </a:rPr>
              <a:t>2- . </a:t>
            </a:r>
            <a:r>
              <a:rPr sz="2000" b="1" spc="-65" dirty="0" err="1" smtClean="0">
                <a:latin typeface="Arial"/>
                <a:cs typeface="Arial"/>
              </a:rPr>
              <a:t>Okul</a:t>
            </a:r>
            <a:r>
              <a:rPr sz="2000" b="1" spc="-65" dirty="0" smtClean="0">
                <a:latin typeface="Arial"/>
                <a:cs typeface="Arial"/>
              </a:rPr>
              <a:t> </a:t>
            </a:r>
            <a:r>
              <a:rPr sz="2000" b="1" spc="-55" dirty="0">
                <a:latin typeface="Arial"/>
                <a:cs typeface="Arial"/>
              </a:rPr>
              <a:t>Sağlığı </a:t>
            </a:r>
            <a:r>
              <a:rPr sz="2000" b="1" spc="-60" dirty="0">
                <a:latin typeface="Arial"/>
                <a:cs typeface="Arial"/>
              </a:rPr>
              <a:t>Planı </a:t>
            </a:r>
            <a:r>
              <a:rPr sz="2000" spc="-55" dirty="0">
                <a:latin typeface="Arial"/>
                <a:cs typeface="Arial"/>
              </a:rPr>
              <a:t>(Ek</a:t>
            </a:r>
            <a:r>
              <a:rPr sz="2000" spc="-38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2b),</a:t>
            </a:r>
            <a:endParaRPr sz="20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120"/>
              </a:spcBef>
              <a:buSzPct val="115000"/>
              <a:tabLst>
                <a:tab pos="328295" algn="l"/>
              </a:tabLst>
            </a:pPr>
            <a:r>
              <a:rPr lang="tr-TR" sz="2000" spc="-5" dirty="0" smtClean="0">
                <a:latin typeface="Arial"/>
                <a:cs typeface="Arial"/>
              </a:rPr>
              <a:t>3- . </a:t>
            </a:r>
            <a:r>
              <a:rPr sz="2000" spc="-5" dirty="0" err="1" smtClean="0">
                <a:latin typeface="Arial"/>
                <a:cs typeface="Arial"/>
              </a:rPr>
              <a:t>Öğrenci</a:t>
            </a:r>
            <a:r>
              <a:rPr sz="2000" spc="-27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muayene,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b="1" spc="-145" dirty="0" smtClean="0">
                <a:latin typeface="Arial"/>
                <a:cs typeface="Arial"/>
              </a:rPr>
              <a:t>a</a:t>
            </a:r>
            <a:r>
              <a:rPr lang="tr-TR" sz="2000" b="1" spc="-145" dirty="0" smtClean="0">
                <a:latin typeface="Arial"/>
                <a:cs typeface="Arial"/>
              </a:rPr>
              <a:t>ş</a:t>
            </a:r>
            <a:r>
              <a:rPr sz="2000" b="1" spc="-145" dirty="0" smtClean="0">
                <a:latin typeface="Arial"/>
                <a:cs typeface="Arial"/>
              </a:rPr>
              <a:t>ı</a:t>
            </a:r>
            <a:r>
              <a:rPr sz="2000" b="1" spc="-265" dirty="0" smtClean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ve</a:t>
            </a:r>
            <a:r>
              <a:rPr sz="2000" b="1" spc="-24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tarama</a:t>
            </a:r>
            <a:r>
              <a:rPr sz="2000" b="1" spc="-2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sonuçlarının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sayısal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verileri,</a:t>
            </a:r>
            <a:endParaRPr sz="20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125"/>
              </a:spcBef>
              <a:buSzPct val="115000"/>
              <a:tabLst>
                <a:tab pos="328295" algn="l"/>
              </a:tabLst>
            </a:pPr>
            <a:r>
              <a:rPr lang="tr-TR" sz="2000" b="1" dirty="0" smtClean="0">
                <a:latin typeface="Arial"/>
                <a:cs typeface="Arial"/>
              </a:rPr>
              <a:t>4- </a:t>
            </a:r>
            <a:r>
              <a:rPr sz="2000" b="1" dirty="0" err="1" smtClean="0">
                <a:latin typeface="Arial"/>
                <a:cs typeface="Arial"/>
              </a:rPr>
              <a:t>Rehberlik</a:t>
            </a:r>
            <a:r>
              <a:rPr sz="2000" b="1" spc="-195" dirty="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hizmetleri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planı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raporları/kayıtları,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sayısal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verileri,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774" y="4520565"/>
            <a:ext cx="111760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45" dirty="0">
                <a:latin typeface="Arial"/>
                <a:cs typeface="Arial"/>
              </a:rPr>
              <a:t>5</a:t>
            </a:r>
            <a:r>
              <a:rPr sz="2300" b="1" spc="50" dirty="0">
                <a:latin typeface="Arial"/>
                <a:cs typeface="Arial"/>
              </a:rPr>
              <a:t>-</a:t>
            </a:r>
            <a:r>
              <a:rPr sz="2000" spc="-85" dirty="0">
                <a:latin typeface="Arial"/>
                <a:cs typeface="Arial"/>
              </a:rPr>
              <a:t>Sağ</a:t>
            </a:r>
            <a:r>
              <a:rPr sz="2000" spc="-30" dirty="0">
                <a:latin typeface="Arial"/>
                <a:cs typeface="Arial"/>
              </a:rPr>
              <a:t>l</a:t>
            </a:r>
            <a:r>
              <a:rPr sz="2000" spc="-40" dirty="0">
                <a:latin typeface="Arial"/>
                <a:cs typeface="Arial"/>
              </a:rPr>
              <a:t>ı</a:t>
            </a:r>
            <a:r>
              <a:rPr sz="2000" spc="-80" dirty="0">
                <a:latin typeface="Arial"/>
                <a:cs typeface="Arial"/>
              </a:rPr>
              <a:t>k</a:t>
            </a:r>
            <a:r>
              <a:rPr sz="2000" spc="-55" dirty="0"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2875" y="4558665"/>
            <a:ext cx="5624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2305" algn="l"/>
                <a:tab pos="2052320" algn="l"/>
                <a:tab pos="3215640" algn="l"/>
                <a:tab pos="3911600" algn="l"/>
                <a:tab pos="5342255" algn="l"/>
              </a:tabLst>
            </a:pPr>
            <a:r>
              <a:rPr sz="2000" spc="-35" dirty="0">
                <a:latin typeface="Arial"/>
                <a:cs typeface="Arial"/>
              </a:rPr>
              <a:t>il</a:t>
            </a:r>
            <a:r>
              <a:rPr sz="2000" spc="-80" dirty="0">
                <a:latin typeface="Arial"/>
                <a:cs typeface="Arial"/>
              </a:rPr>
              <a:t>g</a:t>
            </a:r>
            <a:r>
              <a:rPr sz="2000" spc="-30" dirty="0">
                <a:latin typeface="Arial"/>
                <a:cs typeface="Arial"/>
              </a:rPr>
              <a:t>i</a:t>
            </a:r>
            <a:r>
              <a:rPr sz="2000" spc="-3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85" dirty="0">
                <a:latin typeface="Arial"/>
                <a:cs typeface="Arial"/>
              </a:rPr>
              <a:t>k</a:t>
            </a:r>
            <a:r>
              <a:rPr sz="2000" spc="-80" dirty="0">
                <a:latin typeface="Arial"/>
                <a:cs typeface="Arial"/>
              </a:rPr>
              <a:t>o</a:t>
            </a:r>
            <a:r>
              <a:rPr sz="2000" spc="-75" dirty="0">
                <a:latin typeface="Arial"/>
                <a:cs typeface="Arial"/>
              </a:rPr>
              <a:t>n</a:t>
            </a:r>
            <a:r>
              <a:rPr sz="2000" spc="-80" dirty="0">
                <a:latin typeface="Arial"/>
                <a:cs typeface="Arial"/>
              </a:rPr>
              <a:t>u</a:t>
            </a:r>
            <a:r>
              <a:rPr sz="2000" spc="-30" dirty="0">
                <a:latin typeface="Arial"/>
                <a:cs typeface="Arial"/>
              </a:rPr>
              <a:t>l</a:t>
            </a:r>
            <a:r>
              <a:rPr sz="2000" spc="-65" dirty="0">
                <a:latin typeface="Arial"/>
                <a:cs typeface="Arial"/>
              </a:rPr>
              <a:t>ar</a:t>
            </a:r>
            <a:r>
              <a:rPr sz="2000" spc="-75" dirty="0">
                <a:latin typeface="Arial"/>
                <a:cs typeface="Arial"/>
              </a:rPr>
              <a:t>d</a:t>
            </a:r>
            <a:r>
              <a:rPr sz="2000" spc="-8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b="1" spc="-145" dirty="0">
                <a:latin typeface="Arial"/>
                <a:cs typeface="Arial"/>
              </a:rPr>
              <a:t>öğ</a:t>
            </a:r>
            <a:r>
              <a:rPr sz="2000" b="1" spc="-120" dirty="0">
                <a:latin typeface="Arial"/>
                <a:cs typeface="Arial"/>
              </a:rPr>
              <a:t>re</a:t>
            </a:r>
            <a:r>
              <a:rPr sz="2000" b="1" spc="-130" dirty="0">
                <a:latin typeface="Arial"/>
                <a:cs typeface="Arial"/>
              </a:rPr>
              <a:t>n</a:t>
            </a:r>
            <a:r>
              <a:rPr sz="2000" b="1" spc="-135" dirty="0">
                <a:latin typeface="Arial"/>
                <a:cs typeface="Arial"/>
              </a:rPr>
              <a:t>c</a:t>
            </a:r>
            <a:r>
              <a:rPr sz="2000" b="1" spc="-80" dirty="0">
                <a:latin typeface="Arial"/>
                <a:cs typeface="Arial"/>
              </a:rPr>
              <a:t>i</a:t>
            </a:r>
            <a:r>
              <a:rPr sz="2000" b="1" spc="-60" dirty="0">
                <a:latin typeface="Arial"/>
                <a:cs typeface="Arial"/>
              </a:rPr>
              <a:t>,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90" dirty="0">
                <a:latin typeface="Arial"/>
                <a:cs typeface="Arial"/>
              </a:rPr>
              <a:t>o</a:t>
            </a:r>
            <a:r>
              <a:rPr sz="2000" b="1" spc="-70" dirty="0">
                <a:latin typeface="Arial"/>
                <a:cs typeface="Arial"/>
              </a:rPr>
              <a:t>k</a:t>
            </a:r>
            <a:r>
              <a:rPr sz="2000" b="1" spc="-110" dirty="0">
                <a:latin typeface="Arial"/>
                <a:cs typeface="Arial"/>
              </a:rPr>
              <a:t>u</a:t>
            </a:r>
            <a:r>
              <a:rPr sz="2000" b="1" spc="-3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125" dirty="0" err="1" smtClean="0">
                <a:latin typeface="Arial"/>
                <a:cs typeface="Arial"/>
              </a:rPr>
              <a:t>ç</a:t>
            </a:r>
            <a:r>
              <a:rPr sz="2000" b="1" spc="-114" dirty="0" err="1" smtClean="0">
                <a:latin typeface="Arial"/>
                <a:cs typeface="Arial"/>
              </a:rPr>
              <a:t>a</a:t>
            </a:r>
            <a:r>
              <a:rPr sz="2000" b="1" spc="-145" dirty="0" err="1" smtClean="0">
                <a:latin typeface="Arial"/>
                <a:cs typeface="Arial"/>
              </a:rPr>
              <a:t>lı</a:t>
            </a:r>
            <a:r>
              <a:rPr lang="tr-TR" sz="2000" b="1" spc="-390" dirty="0" smtClean="0">
                <a:latin typeface="Arial"/>
                <a:cs typeface="Arial"/>
              </a:rPr>
              <a:t>ş</a:t>
            </a:r>
            <a:r>
              <a:rPr sz="2000" b="1" spc="-125" dirty="0" err="1" smtClean="0">
                <a:latin typeface="Arial"/>
                <a:cs typeface="Arial"/>
              </a:rPr>
              <a:t>an</a:t>
            </a:r>
            <a:r>
              <a:rPr sz="2000" b="1" spc="-90" dirty="0" err="1" smtClean="0">
                <a:latin typeface="Arial"/>
                <a:cs typeface="Arial"/>
              </a:rPr>
              <a:t>lar</a:t>
            </a:r>
            <a:r>
              <a:rPr sz="2000" b="1" spc="-60" dirty="0" err="1" smtClean="0">
                <a:latin typeface="Arial"/>
                <a:cs typeface="Arial"/>
              </a:rPr>
              <a:t>ı</a:t>
            </a:r>
            <a:r>
              <a:rPr sz="2000" b="1" dirty="0">
                <a:latin typeface="Arial"/>
                <a:cs typeface="Arial"/>
              </a:rPr>
              <a:t>	</a:t>
            </a:r>
            <a:r>
              <a:rPr sz="2000" b="1" spc="-55" dirty="0">
                <a:latin typeface="Arial"/>
                <a:cs typeface="Arial"/>
              </a:rPr>
              <a:t>ve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2644" y="4558665"/>
            <a:ext cx="85534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latin typeface="Arial"/>
                <a:cs typeface="Arial"/>
              </a:rPr>
              <a:t>velilere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7606" y="4558665"/>
            <a:ext cx="8534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latin typeface="Arial"/>
                <a:cs typeface="Arial"/>
              </a:rPr>
              <a:t>yönelik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16818" y="4558665"/>
            <a:ext cx="7340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90" dirty="0">
                <a:latin typeface="Arial"/>
                <a:cs typeface="Arial"/>
              </a:rPr>
              <a:t>o</a:t>
            </a:r>
            <a:r>
              <a:rPr sz="2000" b="1" spc="-20" dirty="0">
                <a:latin typeface="Arial"/>
                <a:cs typeface="Arial"/>
              </a:rPr>
              <a:t>l</a:t>
            </a:r>
            <a:r>
              <a:rPr sz="2000" b="1" spc="-70" dirty="0">
                <a:latin typeface="Arial"/>
                <a:cs typeface="Arial"/>
              </a:rPr>
              <a:t>a</a:t>
            </a:r>
            <a:r>
              <a:rPr sz="2000" b="1" spc="-25" dirty="0">
                <a:latin typeface="Arial"/>
                <a:cs typeface="Arial"/>
              </a:rPr>
              <a:t>r</a:t>
            </a:r>
            <a:r>
              <a:rPr sz="2000" b="1" spc="-55" dirty="0">
                <a:latin typeface="Arial"/>
                <a:cs typeface="Arial"/>
              </a:rPr>
              <a:t>a</a:t>
            </a:r>
            <a:r>
              <a:rPr sz="2000" b="1" spc="-70" dirty="0"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6774" y="4873625"/>
            <a:ext cx="66713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yapılan </a:t>
            </a:r>
            <a:r>
              <a:rPr sz="2000" b="1" dirty="0">
                <a:latin typeface="Arial"/>
                <a:cs typeface="Arial"/>
              </a:rPr>
              <a:t>eğitimlere </a:t>
            </a:r>
            <a:r>
              <a:rPr sz="2000" dirty="0">
                <a:latin typeface="Arial"/>
                <a:cs typeface="Arial"/>
              </a:rPr>
              <a:t>ait </a:t>
            </a:r>
            <a:r>
              <a:rPr sz="2000" spc="-5" dirty="0">
                <a:latin typeface="Arial"/>
                <a:cs typeface="Arial"/>
              </a:rPr>
              <a:t>dokümanlar </a:t>
            </a:r>
            <a:r>
              <a:rPr sz="2000" spc="-10" dirty="0">
                <a:latin typeface="Arial"/>
                <a:cs typeface="Arial"/>
              </a:rPr>
              <a:t>ve </a:t>
            </a:r>
            <a:r>
              <a:rPr sz="2000" spc="-5" dirty="0">
                <a:latin typeface="Arial"/>
                <a:cs typeface="Arial"/>
              </a:rPr>
              <a:t>kayıt/katılım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formları,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6774" y="5331142"/>
            <a:ext cx="12230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45" dirty="0">
                <a:latin typeface="Arial"/>
                <a:cs typeface="Arial"/>
              </a:rPr>
              <a:t>6</a:t>
            </a:r>
            <a:r>
              <a:rPr sz="2300" b="1" spc="50" dirty="0">
                <a:latin typeface="Arial"/>
                <a:cs typeface="Arial"/>
              </a:rPr>
              <a:t>-</a:t>
            </a:r>
            <a:r>
              <a:rPr sz="2000" spc="-35" dirty="0">
                <a:latin typeface="Arial"/>
                <a:cs typeface="Arial"/>
              </a:rPr>
              <a:t>P</a:t>
            </a:r>
            <a:r>
              <a:rPr sz="2000" spc="-50" dirty="0">
                <a:latin typeface="Arial"/>
                <a:cs typeface="Arial"/>
              </a:rPr>
              <a:t>r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-40" dirty="0">
                <a:latin typeface="Arial"/>
                <a:cs typeface="Arial"/>
              </a:rPr>
              <a:t>g</a:t>
            </a:r>
            <a:r>
              <a:rPr sz="2000" spc="-50" dirty="0">
                <a:latin typeface="Arial"/>
                <a:cs typeface="Arial"/>
              </a:rPr>
              <a:t>r</a:t>
            </a:r>
            <a:r>
              <a:rPr sz="2000" spc="-4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1475" y="5369242"/>
            <a:ext cx="8282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7520" algn="l"/>
                <a:tab pos="3884295" algn="l"/>
                <a:tab pos="5553075" algn="l"/>
                <a:tab pos="6114415" algn="l"/>
                <a:tab pos="7364730" algn="l"/>
              </a:tabLst>
            </a:pPr>
            <a:r>
              <a:rPr sz="2000" spc="-65" dirty="0">
                <a:latin typeface="Arial"/>
                <a:cs typeface="Arial"/>
              </a:rPr>
              <a:t>kapsamında	</a:t>
            </a:r>
            <a:r>
              <a:rPr sz="2000" spc="-85" dirty="0" err="1" smtClean="0">
                <a:latin typeface="Arial"/>
                <a:cs typeface="Arial"/>
              </a:rPr>
              <a:t>gerçekle</a:t>
            </a:r>
            <a:r>
              <a:rPr lang="tr-TR" sz="2000" spc="-85" dirty="0" smtClean="0">
                <a:latin typeface="Arial"/>
                <a:cs typeface="Arial"/>
              </a:rPr>
              <a:t>ş</a:t>
            </a:r>
            <a:r>
              <a:rPr sz="2000" spc="-85" dirty="0" err="1" smtClean="0">
                <a:latin typeface="Arial"/>
                <a:cs typeface="Arial"/>
              </a:rPr>
              <a:t>tirilen</a:t>
            </a:r>
            <a:r>
              <a:rPr sz="2000" spc="-85" dirty="0">
                <a:latin typeface="Arial"/>
                <a:cs typeface="Arial"/>
              </a:rPr>
              <a:t>	</a:t>
            </a:r>
            <a:r>
              <a:rPr sz="2000" b="1" spc="-50" dirty="0">
                <a:latin typeface="Arial"/>
                <a:cs typeface="Arial"/>
              </a:rPr>
              <a:t>etkinliklere	</a:t>
            </a:r>
            <a:r>
              <a:rPr sz="2000" spc="-15" dirty="0">
                <a:latin typeface="Arial"/>
                <a:cs typeface="Arial"/>
              </a:rPr>
              <a:t>ait	</a:t>
            </a:r>
            <a:r>
              <a:rPr sz="2000" spc="-5" dirty="0">
                <a:latin typeface="Arial"/>
                <a:cs typeface="Arial"/>
              </a:rPr>
              <a:t>belgeler	</a:t>
            </a:r>
            <a:r>
              <a:rPr sz="2000" spc="-95" dirty="0">
                <a:latin typeface="Arial"/>
                <a:cs typeface="Arial"/>
              </a:rPr>
              <a:t>(fotoğraf,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6774" y="5532023"/>
            <a:ext cx="9896475" cy="129202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000" spc="-35" dirty="0">
                <a:latin typeface="Arial"/>
                <a:cs typeface="Arial"/>
              </a:rPr>
              <a:t>kayıt/katılım </a:t>
            </a:r>
            <a:r>
              <a:rPr sz="2000" spc="-20" dirty="0">
                <a:latin typeface="Arial"/>
                <a:cs typeface="Arial"/>
              </a:rPr>
              <a:t>formları, </a:t>
            </a:r>
            <a:r>
              <a:rPr sz="2000" spc="-155" dirty="0" err="1" smtClean="0">
                <a:latin typeface="Arial"/>
                <a:cs typeface="Arial"/>
              </a:rPr>
              <a:t>afi</a:t>
            </a:r>
            <a:r>
              <a:rPr lang="tr-TR" sz="2000" spc="-155" dirty="0" smtClean="0">
                <a:latin typeface="Arial"/>
                <a:cs typeface="Arial"/>
              </a:rPr>
              <a:t>ş</a:t>
            </a:r>
            <a:r>
              <a:rPr sz="2000" spc="-155" dirty="0" smtClean="0">
                <a:latin typeface="Arial"/>
                <a:cs typeface="Arial"/>
              </a:rPr>
              <a:t> </a:t>
            </a:r>
            <a:r>
              <a:rPr sz="2000" spc="-25" dirty="0" err="1">
                <a:latin typeface="Arial"/>
                <a:cs typeface="Arial"/>
              </a:rPr>
              <a:t>ve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45" dirty="0" smtClean="0">
                <a:latin typeface="Arial"/>
                <a:cs typeface="Arial"/>
              </a:rPr>
              <a:t>bro</a:t>
            </a:r>
            <a:r>
              <a:rPr lang="tr-TR" sz="2000" spc="-45" dirty="0" smtClean="0">
                <a:latin typeface="Arial"/>
                <a:cs typeface="Arial"/>
              </a:rPr>
              <a:t>ş</a:t>
            </a:r>
            <a:r>
              <a:rPr sz="2000" spc="-45" dirty="0" err="1" smtClean="0">
                <a:latin typeface="Arial"/>
                <a:cs typeface="Arial"/>
              </a:rPr>
              <a:t>ür</a:t>
            </a:r>
            <a:r>
              <a:rPr lang="tr-TR" sz="2000" spc="-45" dirty="0" smtClean="0">
                <a:latin typeface="Arial"/>
                <a:cs typeface="Arial"/>
              </a:rPr>
              <a:t> </a:t>
            </a:r>
            <a:r>
              <a:rPr sz="2000" spc="-45" dirty="0" err="1" smtClean="0">
                <a:latin typeface="Arial"/>
                <a:cs typeface="Arial"/>
              </a:rPr>
              <a:t>gibi</a:t>
            </a:r>
            <a:r>
              <a:rPr sz="2000" spc="-45" dirty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ts val="2360"/>
              </a:lnSpc>
              <a:spcBef>
                <a:spcPts val="1655"/>
              </a:spcBef>
              <a:tabLst>
                <a:tab pos="8415655" algn="l"/>
              </a:tabLst>
            </a:pPr>
            <a:r>
              <a:rPr sz="2300" b="1" spc="-15" dirty="0">
                <a:latin typeface="Arial"/>
                <a:cs typeface="Arial"/>
              </a:rPr>
              <a:t>7-</a:t>
            </a:r>
            <a:r>
              <a:rPr sz="2000" spc="-15" dirty="0">
                <a:latin typeface="Arial"/>
                <a:cs typeface="Arial"/>
              </a:rPr>
              <a:t>Kantin, </a:t>
            </a:r>
            <a:r>
              <a:rPr sz="2000" spc="-5" dirty="0">
                <a:latin typeface="Arial"/>
                <a:cs typeface="Arial"/>
              </a:rPr>
              <a:t>yemekhane,kafeterya,büfe,çay ocağı </a:t>
            </a:r>
            <a:r>
              <a:rPr sz="2000" spc="-10" dirty="0">
                <a:latin typeface="Arial"/>
                <a:cs typeface="Arial"/>
              </a:rPr>
              <a:t>ve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pansiyon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45" dirty="0" err="1" smtClean="0">
                <a:latin typeface="Arial"/>
                <a:cs typeface="Arial"/>
              </a:rPr>
              <a:t>çalı</a:t>
            </a:r>
            <a:r>
              <a:rPr lang="tr-TR" sz="2000" spc="-45" dirty="0" smtClean="0">
                <a:latin typeface="Arial"/>
                <a:cs typeface="Arial"/>
              </a:rPr>
              <a:t>ş</a:t>
            </a:r>
            <a:r>
              <a:rPr sz="2000" spc="-45" dirty="0" err="1" smtClean="0">
                <a:latin typeface="Arial"/>
                <a:cs typeface="Arial"/>
              </a:rPr>
              <a:t>anlarının</a:t>
            </a:r>
            <a:r>
              <a:rPr sz="2000" spc="-45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hijyen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eğitimi  belgeleri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510" y="1265974"/>
            <a:ext cx="12192000" cy="704850"/>
          </a:xfrm>
          <a:prstGeom prst="rect">
            <a:avLst/>
          </a:prstGeom>
          <a:solidFill>
            <a:srgbClr val="00AEEE"/>
          </a:solidFill>
          <a:ln w="38100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312420">
              <a:lnSpc>
                <a:spcPct val="100000"/>
              </a:lnSpc>
              <a:spcBef>
                <a:spcPts val="244"/>
              </a:spcBef>
              <a:tabLst>
                <a:tab pos="10095865" algn="l"/>
              </a:tabLst>
            </a:pPr>
            <a:r>
              <a:rPr spc="-409" dirty="0">
                <a:latin typeface="Arial"/>
                <a:cs typeface="Arial"/>
              </a:rPr>
              <a:t>«OKUL  </a:t>
            </a:r>
            <a:r>
              <a:rPr spc="-380" dirty="0">
                <a:latin typeface="Arial"/>
                <a:cs typeface="Arial"/>
              </a:rPr>
              <a:t>SAĞLIĞI</a:t>
            </a:r>
            <a:r>
              <a:rPr spc="-555" dirty="0">
                <a:latin typeface="Arial"/>
                <a:cs typeface="Arial"/>
              </a:rPr>
              <a:t> </a:t>
            </a:r>
            <a:r>
              <a:rPr spc="-425" dirty="0">
                <a:latin typeface="Arial"/>
                <a:cs typeface="Arial"/>
              </a:rPr>
              <a:t>PROGRAMI</a:t>
            </a:r>
            <a:r>
              <a:rPr spc="-145" dirty="0">
                <a:latin typeface="Arial"/>
                <a:cs typeface="Arial"/>
              </a:rPr>
              <a:t> </a:t>
            </a:r>
            <a:r>
              <a:rPr spc="-415" dirty="0">
                <a:latin typeface="Arial"/>
                <a:cs typeface="Arial"/>
              </a:rPr>
              <a:t>UYGULAMALARI»	</a:t>
            </a:r>
            <a:r>
              <a:rPr spc="-320" dirty="0">
                <a:latin typeface="Arial"/>
                <a:cs typeface="Arial"/>
              </a:rPr>
              <a:t>DOSYASI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6774" y="597153"/>
            <a:ext cx="366267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Arial"/>
                <a:cs typeface="Arial"/>
              </a:rPr>
              <a:t>8-</a:t>
            </a:r>
            <a:r>
              <a:rPr sz="2000" b="0" spc="-10" dirty="0">
                <a:latin typeface="Arial"/>
                <a:cs typeface="Arial"/>
              </a:rPr>
              <a:t>Personel ilkyardım</a:t>
            </a:r>
            <a:r>
              <a:rPr sz="2000" b="0" spc="10" dirty="0">
                <a:latin typeface="Arial"/>
                <a:cs typeface="Arial"/>
              </a:rPr>
              <a:t> </a:t>
            </a:r>
            <a:r>
              <a:rPr sz="2000" b="0" spc="-5" dirty="0">
                <a:latin typeface="Arial"/>
                <a:cs typeface="Arial"/>
              </a:rPr>
              <a:t>sertifikaları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1237" y="1100454"/>
            <a:ext cx="10381615" cy="42203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67665" marR="456565">
              <a:lnSpc>
                <a:spcPts val="2360"/>
              </a:lnSpc>
              <a:spcBef>
                <a:spcPts val="509"/>
              </a:spcBef>
            </a:pPr>
            <a:r>
              <a:rPr sz="2300" b="1" spc="-15" dirty="0">
                <a:latin typeface="Arial"/>
                <a:cs typeface="Arial"/>
              </a:rPr>
              <a:t>9-</a:t>
            </a:r>
            <a:r>
              <a:rPr sz="2000" spc="-15" dirty="0">
                <a:latin typeface="Arial"/>
                <a:cs typeface="Arial"/>
              </a:rPr>
              <a:t>Okul </a:t>
            </a:r>
            <a:r>
              <a:rPr sz="2000" spc="-5" dirty="0">
                <a:latin typeface="Arial"/>
                <a:cs typeface="Arial"/>
              </a:rPr>
              <a:t>tarafından, yemekhane, kantin, kafeterya, büfe, </a:t>
            </a:r>
            <a:r>
              <a:rPr sz="2000" dirty="0">
                <a:latin typeface="Arial"/>
                <a:cs typeface="Arial"/>
              </a:rPr>
              <a:t>çay </a:t>
            </a:r>
            <a:r>
              <a:rPr sz="2000" spc="-5" dirty="0">
                <a:latin typeface="Arial"/>
                <a:cs typeface="Arial"/>
              </a:rPr>
              <a:t>ocağı </a:t>
            </a:r>
            <a:r>
              <a:rPr sz="2000" spc="-10" dirty="0">
                <a:latin typeface="Arial"/>
                <a:cs typeface="Arial"/>
              </a:rPr>
              <a:t>ve </a:t>
            </a:r>
            <a:r>
              <a:rPr sz="2000" spc="-5" dirty="0">
                <a:latin typeface="Arial"/>
                <a:cs typeface="Arial"/>
              </a:rPr>
              <a:t>gıda depolarının 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“Okul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Kantinlerinde Satılacak Gıdalar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ve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Eğitim Kurumlarındaki </a:t>
            </a:r>
            <a:r>
              <a:rPr sz="2000" b="1" spc="-5" dirty="0" err="1">
                <a:solidFill>
                  <a:srgbClr val="FF0000"/>
                </a:solidFill>
                <a:latin typeface="Arial"/>
                <a:cs typeface="Arial"/>
              </a:rPr>
              <a:t>Gıda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tr-TR" sz="2000" b="1" spc="-114" dirty="0" smtClean="0">
                <a:solidFill>
                  <a:srgbClr val="FF0000"/>
                </a:solidFill>
                <a:latin typeface="Arial"/>
                <a:cs typeface="Arial"/>
              </a:rPr>
              <a:t>İş</a:t>
            </a:r>
            <a:r>
              <a:rPr sz="2000" b="1" spc="-114" dirty="0" err="1" smtClean="0">
                <a:solidFill>
                  <a:srgbClr val="FF0000"/>
                </a:solidFill>
                <a:latin typeface="Arial"/>
                <a:cs typeface="Arial"/>
              </a:rPr>
              <a:t>letmelerinin</a:t>
            </a:r>
            <a:r>
              <a:rPr sz="2000" b="1" spc="-114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Hijyen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Yönünden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Denetlenmesi Genelgesi” </a:t>
            </a:r>
            <a:r>
              <a:rPr sz="2000" dirty="0">
                <a:latin typeface="Arial"/>
                <a:cs typeface="Arial"/>
              </a:rPr>
              <a:t>eklerinde </a:t>
            </a:r>
            <a:r>
              <a:rPr sz="2000" spc="-5" dirty="0">
                <a:latin typeface="Arial"/>
                <a:cs typeface="Arial"/>
              </a:rPr>
              <a:t>yer </a:t>
            </a:r>
            <a:r>
              <a:rPr sz="2000" spc="-5" dirty="0" err="1">
                <a:latin typeface="Arial"/>
                <a:cs typeface="Arial"/>
              </a:rPr>
              <a:t>alan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tr-TR" sz="2000" b="1" spc="-5" dirty="0" smtClean="0">
                <a:latin typeface="Arial"/>
                <a:cs typeface="Arial"/>
              </a:rPr>
              <a:t>"</a:t>
            </a:r>
            <a:r>
              <a:rPr sz="2000" b="1" spc="-5" dirty="0" err="1" smtClean="0">
                <a:latin typeface="Arial"/>
                <a:cs typeface="Arial"/>
              </a:rPr>
              <a:t>Kontrol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sz="2000" b="1" spc="-10" dirty="0" err="1">
                <a:latin typeface="Arial"/>
                <a:cs typeface="Arial"/>
              </a:rPr>
              <a:t>ve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 err="1" smtClean="0">
                <a:latin typeface="Arial"/>
                <a:cs typeface="Arial"/>
              </a:rPr>
              <a:t>Denetim</a:t>
            </a:r>
            <a:r>
              <a:rPr lang="tr-TR" sz="2000" b="1" dirty="0">
                <a:latin typeface="Arial"/>
                <a:cs typeface="Arial"/>
              </a:rPr>
              <a:t> </a:t>
            </a:r>
            <a:r>
              <a:rPr sz="2000" b="1" dirty="0" err="1" smtClean="0">
                <a:latin typeface="Arial"/>
                <a:cs typeface="Arial"/>
              </a:rPr>
              <a:t>Formu</a:t>
            </a:r>
            <a:r>
              <a:rPr sz="2000" b="1" dirty="0">
                <a:latin typeface="Arial"/>
                <a:cs typeface="Arial"/>
              </a:rPr>
              <a:t>” </a:t>
            </a:r>
            <a:r>
              <a:rPr sz="2000" spc="-5" dirty="0">
                <a:latin typeface="Arial"/>
                <a:cs typeface="Arial"/>
              </a:rPr>
              <a:t>ile </a:t>
            </a:r>
            <a:r>
              <a:rPr sz="2000" b="1" u="sng" dirty="0">
                <a:solidFill>
                  <a:srgbClr val="7030A0"/>
                </a:solidFill>
                <a:latin typeface="Arial"/>
                <a:cs typeface="Arial"/>
              </a:rPr>
              <a:t>en az </a:t>
            </a:r>
            <a:r>
              <a:rPr sz="2000" b="1" u="sng" spc="-5" dirty="0">
                <a:solidFill>
                  <a:srgbClr val="7030A0"/>
                </a:solidFill>
                <a:latin typeface="Arial"/>
                <a:cs typeface="Arial"/>
              </a:rPr>
              <a:t>ayda </a:t>
            </a:r>
            <a:r>
              <a:rPr sz="2000" b="1" u="sng" dirty="0">
                <a:solidFill>
                  <a:srgbClr val="7030A0"/>
                </a:solidFill>
                <a:latin typeface="Arial"/>
                <a:cs typeface="Arial"/>
              </a:rPr>
              <a:t>bir kez </a:t>
            </a:r>
            <a:r>
              <a:rPr sz="2000" dirty="0">
                <a:latin typeface="Arial"/>
                <a:cs typeface="Arial"/>
              </a:rPr>
              <a:t>denetlendiğine dair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belgeler,</a:t>
            </a:r>
            <a:endParaRPr sz="2000" dirty="0">
              <a:latin typeface="Arial"/>
              <a:cs typeface="Arial"/>
            </a:endParaRPr>
          </a:p>
          <a:p>
            <a:pPr marL="311785">
              <a:lnSpc>
                <a:spcPct val="100000"/>
              </a:lnSpc>
              <a:spcBef>
                <a:spcPts val="1220"/>
              </a:spcBef>
            </a:pPr>
            <a:r>
              <a:rPr sz="2200" b="1" spc="-5" dirty="0">
                <a:latin typeface="Arial"/>
                <a:cs typeface="Arial"/>
              </a:rPr>
              <a:t>10-</a:t>
            </a:r>
            <a:r>
              <a:rPr sz="2200" spc="-5" dirty="0">
                <a:latin typeface="Arial"/>
                <a:cs typeface="Arial"/>
              </a:rPr>
              <a:t>Varsa </a:t>
            </a:r>
            <a:r>
              <a:rPr sz="2200" spc="-10" dirty="0">
                <a:latin typeface="Arial"/>
                <a:cs typeface="Arial"/>
              </a:rPr>
              <a:t>Beslenme </a:t>
            </a:r>
            <a:r>
              <a:rPr sz="2200" spc="-5" dirty="0">
                <a:latin typeface="Arial"/>
                <a:cs typeface="Arial"/>
              </a:rPr>
              <a:t>Dostu </a:t>
            </a:r>
            <a:r>
              <a:rPr sz="2200" dirty="0">
                <a:latin typeface="Arial"/>
                <a:cs typeface="Arial"/>
              </a:rPr>
              <a:t>Okul </a:t>
            </a:r>
            <a:r>
              <a:rPr sz="2200" spc="-5" dirty="0">
                <a:latin typeface="Arial"/>
                <a:cs typeface="Arial"/>
              </a:rPr>
              <a:t>ve/veya </a:t>
            </a:r>
            <a:r>
              <a:rPr sz="2200" dirty="0">
                <a:latin typeface="Arial"/>
                <a:cs typeface="Arial"/>
              </a:rPr>
              <a:t>Beyaz </a:t>
            </a:r>
            <a:r>
              <a:rPr sz="2200" spc="-5" dirty="0">
                <a:latin typeface="Arial"/>
                <a:cs typeface="Arial"/>
              </a:rPr>
              <a:t>Bayrak sertifikalarının </a:t>
            </a:r>
            <a:r>
              <a:rPr sz="2200" dirty="0">
                <a:latin typeface="Arial"/>
                <a:cs typeface="Arial"/>
              </a:rPr>
              <a:t>birer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örneği</a:t>
            </a:r>
            <a:endParaRPr sz="2200" dirty="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1305"/>
              </a:spcBef>
            </a:pPr>
            <a:r>
              <a:rPr sz="2000" spc="-5" dirty="0">
                <a:latin typeface="Arial"/>
                <a:cs typeface="Arial"/>
              </a:rPr>
              <a:t>yer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almalıdır.</a:t>
            </a:r>
            <a:endParaRPr sz="2000" dirty="0">
              <a:latin typeface="Arial"/>
              <a:cs typeface="Arial"/>
            </a:endParaRPr>
          </a:p>
          <a:p>
            <a:pPr marL="12700" marR="591820">
              <a:lnSpc>
                <a:spcPts val="2540"/>
              </a:lnSpc>
              <a:tabLst>
                <a:tab pos="241300" algn="l"/>
              </a:tabLst>
            </a:pPr>
            <a:endParaRPr lang="tr-TR" sz="2200" dirty="0">
              <a:latin typeface="Arial"/>
              <a:cs typeface="Arial"/>
            </a:endParaRPr>
          </a:p>
          <a:p>
            <a:pPr marL="355600" marR="591820" indent="-342900">
              <a:lnSpc>
                <a:spcPts val="2540"/>
              </a:lnSpc>
              <a:buFont typeface="Arial" pitchFamily="34" charset="0"/>
              <a:buChar char="•"/>
              <a:tabLst>
                <a:tab pos="241300" algn="l"/>
              </a:tabLst>
            </a:pPr>
            <a:r>
              <a:rPr sz="2200" spc="-5" dirty="0" err="1" smtClean="0">
                <a:latin typeface="Arial"/>
                <a:cs typeface="Arial"/>
              </a:rPr>
              <a:t>Değerlendirme</a:t>
            </a:r>
            <a:r>
              <a:rPr sz="2200" spc="-5" dirty="0" smtClean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öncesi okul </a:t>
            </a:r>
            <a:r>
              <a:rPr sz="2200" spc="-10" dirty="0">
                <a:latin typeface="Arial"/>
                <a:cs typeface="Arial"/>
              </a:rPr>
              <a:t>yönetimi </a:t>
            </a:r>
            <a:r>
              <a:rPr sz="2200" spc="-5" dirty="0">
                <a:latin typeface="Arial"/>
                <a:cs typeface="Arial"/>
              </a:rPr>
              <a:t>tarafından </a:t>
            </a:r>
            <a:r>
              <a:rPr sz="2200" spc="-5" dirty="0" err="1">
                <a:latin typeface="Arial"/>
                <a:cs typeface="Arial"/>
              </a:rPr>
              <a:t>dosya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60" dirty="0" err="1" smtClean="0">
                <a:latin typeface="Arial"/>
                <a:cs typeface="Arial"/>
              </a:rPr>
              <a:t>tamamlanmı</a:t>
            </a:r>
            <a:r>
              <a:rPr lang="tr-TR" sz="2200" spc="-60" dirty="0" smtClean="0">
                <a:latin typeface="Arial"/>
                <a:cs typeface="Arial"/>
              </a:rPr>
              <a:t>ş</a:t>
            </a:r>
            <a:r>
              <a:rPr sz="2200" spc="-60" dirty="0" smtClean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olmalı ve  değerlendirme ekibine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sunulmalıdır.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2300" dirty="0">
              <a:latin typeface="Arial"/>
              <a:cs typeface="Arial"/>
            </a:endParaRPr>
          </a:p>
          <a:p>
            <a:pPr marL="241300" marR="539115" indent="-228600">
              <a:lnSpc>
                <a:spcPts val="2540"/>
              </a:lnSpc>
              <a:buFont typeface="Symbol"/>
              <a:buChar char=""/>
              <a:tabLst>
                <a:tab pos="24130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Dosyanın eksik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olması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veya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hazır olmaması durumunda okul </a:t>
            </a:r>
            <a:r>
              <a:rPr sz="2800" b="1" spc="-5" dirty="0" err="1">
                <a:solidFill>
                  <a:srgbClr val="FF0000"/>
                </a:solidFill>
                <a:latin typeface="Arial"/>
                <a:cs typeface="Arial"/>
              </a:rPr>
              <a:t>değerlendirmesi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sz="2800" b="1" spc="-40" dirty="0" err="1" smtClean="0">
                <a:solidFill>
                  <a:srgbClr val="FF0000"/>
                </a:solidFill>
                <a:latin typeface="Arial"/>
                <a:cs typeface="Arial"/>
              </a:rPr>
              <a:t>ba</a:t>
            </a:r>
            <a:r>
              <a:rPr lang="tr-TR" sz="2800" b="1" spc="-40" dirty="0" smtClean="0">
                <a:solidFill>
                  <a:srgbClr val="FF0000"/>
                </a:solidFill>
                <a:latin typeface="Arial"/>
                <a:cs typeface="Arial"/>
              </a:rPr>
              <a:t>ş</a:t>
            </a:r>
            <a:r>
              <a:rPr sz="2800" b="1" spc="-40" dirty="0" err="1" smtClean="0">
                <a:solidFill>
                  <a:srgbClr val="FF0000"/>
                </a:solidFill>
                <a:latin typeface="Arial"/>
                <a:cs typeface="Arial"/>
              </a:rPr>
              <a:t>latılmamalıdır</a:t>
            </a:r>
            <a:r>
              <a:rPr sz="2800" b="1" spc="-4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0"/>
            <a:ext cx="12230100" cy="742950"/>
            <a:chOff x="-19050" y="0"/>
            <a:chExt cx="12230100" cy="7429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12192000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12192000" y="7048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0" y="704850"/>
                  </a:moveTo>
                  <a:lnTo>
                    <a:pt x="12192000" y="7048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048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6341" y="22796"/>
            <a:ext cx="825055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Okullarımızın </a:t>
            </a:r>
            <a:r>
              <a:rPr spc="-40" dirty="0" err="1"/>
              <a:t>Yapacakları</a:t>
            </a:r>
            <a:r>
              <a:rPr spc="114" dirty="0"/>
              <a:t> </a:t>
            </a:r>
            <a:r>
              <a:rPr spc="-170" dirty="0" err="1" smtClean="0"/>
              <a:t>Çalı</a:t>
            </a:r>
            <a:r>
              <a:rPr lang="tr-TR" spc="-170" dirty="0" smtClean="0"/>
              <a:t>ş</a:t>
            </a:r>
            <a:r>
              <a:rPr spc="-170" dirty="0" smtClean="0"/>
              <a:t>malar</a:t>
            </a:r>
            <a:endParaRPr spc="-170" dirty="0"/>
          </a:p>
        </p:txBody>
      </p:sp>
      <p:sp>
        <p:nvSpPr>
          <p:cNvPr id="6" name="object 6"/>
          <p:cNvSpPr txBox="1"/>
          <p:nvPr/>
        </p:nvSpPr>
        <p:spPr>
          <a:xfrm>
            <a:off x="1643760" y="993775"/>
            <a:ext cx="556958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latin typeface="Arial"/>
                <a:cs typeface="Arial"/>
              </a:rPr>
              <a:t>EK </a:t>
            </a:r>
            <a:r>
              <a:rPr sz="2400" b="1" spc="-75" dirty="0">
                <a:latin typeface="Arial"/>
                <a:cs typeface="Arial"/>
              </a:rPr>
              <a:t>– </a:t>
            </a:r>
            <a:r>
              <a:rPr sz="2400" b="1" spc="-65" dirty="0">
                <a:latin typeface="Arial"/>
                <a:cs typeface="Arial"/>
              </a:rPr>
              <a:t>2a: </a:t>
            </a:r>
            <a:r>
              <a:rPr sz="2400" b="1" spc="-80" dirty="0">
                <a:latin typeface="Arial"/>
                <a:cs typeface="Arial"/>
              </a:rPr>
              <a:t>OKUL SAĞLIĞI </a:t>
            </a:r>
            <a:r>
              <a:rPr sz="2400" b="1" spc="-260" dirty="0" smtClean="0">
                <a:latin typeface="Arial"/>
                <a:cs typeface="Arial"/>
              </a:rPr>
              <a:t>YÖNE</a:t>
            </a:r>
            <a:r>
              <a:rPr lang="tr-TR" sz="2400" b="1" spc="-260" dirty="0" smtClean="0">
                <a:latin typeface="Arial"/>
                <a:cs typeface="Arial"/>
              </a:rPr>
              <a:t>TİM   EKİBİ </a:t>
            </a:r>
            <a:endParaRPr lang="tr-TR" sz="2400" b="1" spc="-54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96195"/>
              </p:ext>
            </p:extLst>
          </p:nvPr>
        </p:nvGraphicFramePr>
        <p:xfrm>
          <a:off x="1219200" y="1676400"/>
          <a:ext cx="10058400" cy="4535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935"/>
                <a:gridCol w="3442334"/>
                <a:gridCol w="2103120"/>
                <a:gridCol w="2100579"/>
                <a:gridCol w="1789432"/>
              </a:tblGrid>
              <a:tr h="647953">
                <a:tc>
                  <a:txBody>
                    <a:bodyPr/>
                    <a:lstStyle/>
                    <a:p>
                      <a:pPr marL="130175">
                        <a:lnSpc>
                          <a:spcPts val="2130"/>
                        </a:lnSpc>
                        <a:spcBef>
                          <a:spcPts val="63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Sıra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30175">
                        <a:lnSpc>
                          <a:spcPts val="2130"/>
                        </a:lnSpc>
                      </a:pPr>
                      <a:r>
                        <a:rPr sz="1800" b="1" spc="50" dirty="0">
                          <a:latin typeface="Trebuchet MS"/>
                          <a:cs typeface="Trebuchet MS"/>
                        </a:rPr>
                        <a:t>No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141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dı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Soyadı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501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b="1" spc="-5" dirty="0">
                          <a:latin typeface="Trebuchet MS"/>
                          <a:cs typeface="Trebuchet MS"/>
                        </a:rPr>
                        <a:t>Unvan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ı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5010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sz="1800" b="1" spc="-5" dirty="0">
                          <a:latin typeface="Trebuchet MS"/>
                          <a:cs typeface="Trebuchet MS"/>
                        </a:rPr>
                        <a:t>Görevi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1650"/>
                        </a:spcBef>
                      </a:pPr>
                      <a:r>
                        <a:rPr lang="tr-TR" sz="1800" b="1" spc="-229" dirty="0" smtClean="0">
                          <a:latin typeface="Arial"/>
                          <a:cs typeface="Arial"/>
                        </a:rPr>
                        <a:t>İ</a:t>
                      </a:r>
                      <a:r>
                        <a:rPr sz="1800" b="1" spc="-229" dirty="0" err="1" smtClean="0">
                          <a:latin typeface="Trebuchet MS"/>
                          <a:cs typeface="Trebuchet MS"/>
                        </a:rPr>
                        <a:t>mza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209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80"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81"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12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953"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114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17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017">
                <a:tc>
                  <a:txBody>
                    <a:bodyPr/>
                    <a:lstStyle/>
                    <a:p>
                      <a:pPr marL="348615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17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894" y="289940"/>
            <a:ext cx="44437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080">
              <a:lnSpc>
                <a:spcPts val="198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EK </a:t>
            </a:r>
            <a:r>
              <a:rPr sz="1800" spc="-70" dirty="0">
                <a:latin typeface="Arial"/>
                <a:cs typeface="Arial"/>
              </a:rPr>
              <a:t>– </a:t>
            </a:r>
            <a:r>
              <a:rPr sz="1800" spc="-50" dirty="0">
                <a:latin typeface="Arial"/>
                <a:cs typeface="Arial"/>
              </a:rPr>
              <a:t>2b: </a:t>
            </a:r>
            <a:r>
              <a:rPr sz="1800" spc="-75" dirty="0">
                <a:latin typeface="Arial"/>
                <a:cs typeface="Arial"/>
              </a:rPr>
              <a:t>ÖRNEK OKUL </a:t>
            </a:r>
            <a:r>
              <a:rPr sz="1800" spc="-60" dirty="0">
                <a:latin typeface="Arial"/>
                <a:cs typeface="Arial"/>
              </a:rPr>
              <a:t>SAĞLIĞI</a:t>
            </a:r>
            <a:r>
              <a:rPr sz="1800" spc="2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PLANI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2000" spc="-20" dirty="0">
                <a:latin typeface="Arial"/>
                <a:cs typeface="Arial"/>
              </a:rPr>
              <a:t>AMAÇ: </a:t>
            </a:r>
            <a:r>
              <a:rPr sz="2000" b="0" spc="5" dirty="0" err="1" smtClean="0">
                <a:latin typeface="Arial"/>
                <a:cs typeface="Arial"/>
              </a:rPr>
              <a:t>Obezite</a:t>
            </a:r>
            <a:r>
              <a:rPr lang="tr-TR" sz="2000" b="0" spc="5" dirty="0" smtClean="0">
                <a:latin typeface="Arial"/>
                <a:cs typeface="Arial"/>
              </a:rPr>
              <a:t> </a:t>
            </a:r>
            <a:r>
              <a:rPr sz="2000" b="0" spc="5" dirty="0" err="1" smtClean="0">
                <a:latin typeface="Arial"/>
                <a:cs typeface="Arial"/>
              </a:rPr>
              <a:t>ile</a:t>
            </a:r>
            <a:r>
              <a:rPr sz="2000" b="0" spc="-40" dirty="0" smtClean="0">
                <a:latin typeface="Arial"/>
                <a:cs typeface="Arial"/>
              </a:rPr>
              <a:t> </a:t>
            </a:r>
            <a:r>
              <a:rPr sz="2000" b="0" spc="-15" dirty="0">
                <a:latin typeface="Arial"/>
                <a:cs typeface="Arial"/>
              </a:rPr>
              <a:t>mücadele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6613" y="830452"/>
            <a:ext cx="10008870" cy="20138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320"/>
              </a:spcBef>
            </a:pPr>
            <a:r>
              <a:rPr sz="2000" b="1" spc="-130" dirty="0">
                <a:latin typeface="Arial"/>
                <a:cs typeface="Arial"/>
              </a:rPr>
              <a:t>HEDEFLER:</a:t>
            </a:r>
            <a:endParaRPr sz="2000" dirty="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225"/>
              </a:spcBef>
            </a:pPr>
            <a:r>
              <a:rPr sz="2000" spc="-5" dirty="0">
                <a:latin typeface="Arial"/>
                <a:cs typeface="Arial"/>
              </a:rPr>
              <a:t>Obezitenin zararları </a:t>
            </a:r>
            <a:r>
              <a:rPr sz="2000" dirty="0">
                <a:latin typeface="Arial"/>
                <a:cs typeface="Arial"/>
              </a:rPr>
              <a:t>konusunda </a:t>
            </a:r>
            <a:r>
              <a:rPr sz="2000" spc="-5" dirty="0">
                <a:latin typeface="Arial"/>
                <a:cs typeface="Arial"/>
              </a:rPr>
              <a:t>öğrencilerin </a:t>
            </a:r>
            <a:r>
              <a:rPr sz="2000" spc="-10" dirty="0">
                <a:latin typeface="Arial"/>
                <a:cs typeface="Arial"/>
              </a:rPr>
              <a:t>bilinçlerinin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artırılması,</a:t>
            </a:r>
            <a:endParaRPr sz="2000" dirty="0">
              <a:latin typeface="Arial"/>
              <a:cs typeface="Arial"/>
            </a:endParaRPr>
          </a:p>
          <a:p>
            <a:pPr marL="220979" marR="5080">
              <a:lnSpc>
                <a:spcPct val="108300"/>
              </a:lnSpc>
              <a:spcBef>
                <a:spcPts val="40"/>
              </a:spcBef>
            </a:pPr>
            <a:r>
              <a:rPr sz="2000" spc="-60" dirty="0">
                <a:latin typeface="Arial"/>
                <a:cs typeface="Arial"/>
              </a:rPr>
              <a:t>Sağlıklı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beslenme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konusunda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öğrencilerin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bilinçlerinin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artırılması,</a:t>
            </a:r>
            <a:r>
              <a:rPr sz="2000" spc="-180" dirty="0">
                <a:latin typeface="Arial"/>
                <a:cs typeface="Arial"/>
              </a:rPr>
              <a:t> </a:t>
            </a:r>
            <a:endParaRPr lang="tr-TR" sz="2000" spc="-180" dirty="0" smtClean="0">
              <a:latin typeface="Arial"/>
              <a:cs typeface="Arial"/>
            </a:endParaRPr>
          </a:p>
          <a:p>
            <a:pPr marL="220979" marR="5080">
              <a:lnSpc>
                <a:spcPct val="108300"/>
              </a:lnSpc>
              <a:spcBef>
                <a:spcPts val="40"/>
              </a:spcBef>
            </a:pPr>
            <a:r>
              <a:rPr sz="2000" spc="-65" dirty="0" err="1" smtClean="0">
                <a:latin typeface="Arial"/>
                <a:cs typeface="Arial"/>
              </a:rPr>
              <a:t>Fiziksel</a:t>
            </a:r>
            <a:r>
              <a:rPr sz="2000" spc="-245" dirty="0" smtClean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aktivite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yapan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öğrenci  </a:t>
            </a:r>
            <a:r>
              <a:rPr sz="2000" spc="-5" dirty="0">
                <a:latin typeface="Arial"/>
                <a:cs typeface="Arial"/>
              </a:rPr>
              <a:t>sayılarının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arttırılması,</a:t>
            </a:r>
            <a:endParaRPr sz="2000" dirty="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240"/>
              </a:spcBef>
            </a:pPr>
            <a:r>
              <a:rPr sz="2000" spc="-15" dirty="0">
                <a:latin typeface="Arial"/>
                <a:cs typeface="Arial"/>
              </a:rPr>
              <a:t>Obez </a:t>
            </a:r>
            <a:r>
              <a:rPr sz="2000" spc="-20" dirty="0" err="1">
                <a:latin typeface="Arial"/>
                <a:cs typeface="Arial"/>
              </a:rPr>
              <a:t>öğrenci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lang="tr-TR" sz="2000" spc="-20" dirty="0" smtClean="0">
                <a:latin typeface="Arial"/>
                <a:cs typeface="Arial"/>
              </a:rPr>
              <a:t> </a:t>
            </a:r>
            <a:r>
              <a:rPr sz="2000" spc="-10" dirty="0" err="1" smtClean="0">
                <a:latin typeface="Arial"/>
                <a:cs typeface="Arial"/>
              </a:rPr>
              <a:t>sayı</a:t>
            </a:r>
            <a:r>
              <a:rPr lang="tr-TR" sz="2000" spc="-10" dirty="0" err="1" smtClean="0">
                <a:latin typeface="Arial"/>
                <a:cs typeface="Arial"/>
              </a:rPr>
              <a:t>larının</a:t>
            </a:r>
            <a:r>
              <a:rPr lang="tr-TR" sz="2000" spc="-10" dirty="0" smtClean="0">
                <a:latin typeface="Arial"/>
                <a:cs typeface="Arial"/>
              </a:rPr>
              <a:t>  </a:t>
            </a:r>
            <a:r>
              <a:rPr sz="2000" spc="-5" dirty="0" err="1" smtClean="0">
                <a:latin typeface="Arial"/>
                <a:cs typeface="Arial"/>
              </a:rPr>
              <a:t>azaltılması</a:t>
            </a:r>
            <a:endParaRPr lang="tr-TR" sz="2000" spc="-5" dirty="0" smtClean="0">
              <a:latin typeface="Arial"/>
              <a:cs typeface="Arial"/>
            </a:endParaRPr>
          </a:p>
          <a:p>
            <a:pPr marL="220979">
              <a:lnSpc>
                <a:spcPct val="100000"/>
              </a:lnSpc>
              <a:spcBef>
                <a:spcPts val="240"/>
              </a:spcBef>
            </a:pPr>
            <a:r>
              <a:rPr lang="tr-TR" sz="2000" b="1" spc="-5" dirty="0" smtClean="0">
                <a:latin typeface="Arial"/>
                <a:cs typeface="Arial"/>
              </a:rPr>
              <a:t>ETKİNLİKLER VE İZLEME DEĞERLENDİRME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18251"/>
              </p:ext>
            </p:extLst>
          </p:nvPr>
        </p:nvGraphicFramePr>
        <p:xfrm>
          <a:off x="1191577" y="2990595"/>
          <a:ext cx="10659744" cy="3511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1250"/>
                <a:gridCol w="1669415"/>
                <a:gridCol w="688975"/>
                <a:gridCol w="686434"/>
                <a:gridCol w="2693670"/>
              </a:tblGrid>
              <a:tr h="4904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b="1" spc="-130" dirty="0" smtClean="0">
                          <a:latin typeface="Trebuchet MS"/>
                          <a:cs typeface="Trebuchet MS"/>
                        </a:rPr>
                        <a:t>ETK</a:t>
                      </a:r>
                      <a:r>
                        <a:rPr lang="tr-TR" sz="1400" b="1" spc="-130" dirty="0" smtClean="0">
                          <a:latin typeface="Arial"/>
                          <a:cs typeface="Arial"/>
                        </a:rPr>
                        <a:t>İ</a:t>
                      </a:r>
                      <a:r>
                        <a:rPr sz="1400" b="1" spc="-130" dirty="0" smtClean="0">
                          <a:latin typeface="Trebuchet MS"/>
                          <a:cs typeface="Trebuchet MS"/>
                        </a:rPr>
                        <a:t>NL</a:t>
                      </a:r>
                      <a:r>
                        <a:rPr lang="tr-TR" sz="1400" b="1" spc="-130" dirty="0" smtClean="0">
                          <a:latin typeface="Arial"/>
                          <a:cs typeface="Arial"/>
                        </a:rPr>
                        <a:t>İ</a:t>
                      </a:r>
                      <a:r>
                        <a:rPr sz="1400" b="1" spc="-130" dirty="0" smtClean="0">
                          <a:latin typeface="Trebuchet MS"/>
                          <a:cs typeface="Trebuchet MS"/>
                        </a:rPr>
                        <a:t>KLER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53695" marR="455930" indent="-114300">
                        <a:lnSpc>
                          <a:spcPct val="102400"/>
                        </a:lnSpc>
                      </a:pPr>
                      <a:r>
                        <a:rPr sz="1400" b="1" spc="20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400" b="1" spc="10" dirty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00" b="1" spc="20" dirty="0">
                          <a:latin typeface="Trebuchet MS"/>
                          <a:cs typeface="Trebuchet MS"/>
                        </a:rPr>
                        <a:t>UL</a:t>
                      </a:r>
                      <a:r>
                        <a:rPr sz="1400" b="1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MA  </a:t>
                      </a:r>
                      <a:r>
                        <a:rPr sz="1400" b="1" spc="30" dirty="0">
                          <a:latin typeface="Trebuchet MS"/>
                          <a:cs typeface="Trebuchet MS"/>
                        </a:rPr>
                        <a:t>ZAMANI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1275" marR="45085" indent="169545">
                        <a:lnSpc>
                          <a:spcPts val="1560"/>
                        </a:lnSpc>
                        <a:spcBef>
                          <a:spcPts val="80"/>
                        </a:spcBef>
                      </a:pPr>
                      <a:r>
                        <a:rPr sz="1400" b="1" spc="30" dirty="0">
                          <a:latin typeface="Trebuchet MS"/>
                          <a:cs typeface="Trebuchet MS"/>
                        </a:rPr>
                        <a:t>AÇIK </a:t>
                      </a:r>
                      <a:r>
                        <a:rPr sz="1400" b="1" spc="35" dirty="0">
                          <a:latin typeface="Trebuchet MS"/>
                          <a:cs typeface="Trebuchet MS"/>
                        </a:rPr>
                        <a:t>HEDEF  </a:t>
                      </a:r>
                      <a:r>
                        <a:rPr sz="1400" b="1" spc="20" dirty="0" smtClean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400" b="1" spc="10" dirty="0" smtClean="0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400" b="1" spc="5" dirty="0" smtClean="0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00" b="1" spc="20" dirty="0" smtClean="0">
                          <a:latin typeface="Trebuchet MS"/>
                          <a:cs typeface="Trebuchet MS"/>
                        </a:rPr>
                        <a:t>UL</a:t>
                      </a:r>
                      <a:r>
                        <a:rPr sz="1400" b="1" spc="5" dirty="0" smtClean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spc="15" dirty="0" smtClean="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10" dirty="0" smtClean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400" b="1" spc="15" dirty="0" smtClean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lang="tr-TR" sz="1400" b="1" spc="15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 smtClean="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b="1" spc="15" dirty="0" smtClean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dirty="0">
                          <a:latin typeface="Trebuchet MS"/>
                          <a:cs typeface="Trebuchet MS"/>
                        </a:rPr>
                        <a:t>?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5623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lang="tr-TR" sz="1400" b="1" spc="-35" dirty="0" smtClean="0">
                          <a:latin typeface="Arial"/>
                          <a:cs typeface="Arial"/>
                        </a:rPr>
                        <a:t>İ</a:t>
                      </a:r>
                      <a:r>
                        <a:rPr sz="1400" b="1" spc="-35" dirty="0" smtClean="0">
                          <a:latin typeface="Trebuchet MS"/>
                          <a:cs typeface="Trebuchet MS"/>
                        </a:rPr>
                        <a:t>ZLEME-DE</a:t>
                      </a:r>
                      <a:r>
                        <a:rPr sz="1400" b="1" spc="-35" dirty="0" smtClean="0">
                          <a:latin typeface="Arial"/>
                          <a:cs typeface="Arial"/>
                        </a:rPr>
                        <a:t>Ğ</a:t>
                      </a:r>
                      <a:r>
                        <a:rPr sz="1400" b="1" spc="-35" dirty="0" smtClean="0">
                          <a:latin typeface="Trebuchet MS"/>
                          <a:cs typeface="Trebuchet MS"/>
                        </a:rPr>
                        <a:t>ERLEND</a:t>
                      </a:r>
                      <a:r>
                        <a:rPr lang="tr-TR" sz="1400" b="1" spc="-35" dirty="0" smtClean="0">
                          <a:latin typeface="Arial"/>
                          <a:cs typeface="Arial"/>
                        </a:rPr>
                        <a:t>İ</a:t>
                      </a:r>
                      <a:r>
                        <a:rPr sz="1400" b="1" spc="-35" dirty="0" smtClean="0">
                          <a:latin typeface="Trebuchet MS"/>
                          <a:cs typeface="Trebuchet MS"/>
                        </a:rPr>
                        <a:t>RME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b="1" dirty="0">
                          <a:latin typeface="Trebuchet MS"/>
                          <a:cs typeface="Trebuchet MS"/>
                        </a:rPr>
                        <a:t>EVET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b="1" spc="30" dirty="0">
                          <a:latin typeface="Trebuchet MS"/>
                          <a:cs typeface="Trebuchet MS"/>
                        </a:rPr>
                        <a:t>HAYIR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2054">
                <a:tc>
                  <a:txBody>
                    <a:bodyPr/>
                    <a:lstStyle/>
                    <a:p>
                      <a:pPr marL="74295" marR="133350">
                        <a:lnSpc>
                          <a:spcPts val="1620"/>
                        </a:lnSpc>
                        <a:spcBef>
                          <a:spcPts val="15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Halk</a:t>
                      </a:r>
                      <a:r>
                        <a:rPr sz="14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Sağlığı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 err="1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45" dirty="0" err="1">
                          <a:latin typeface="Arial"/>
                          <a:cs typeface="Arial"/>
                        </a:rPr>
                        <a:t>Ü</a:t>
                      </a:r>
                      <a:r>
                        <a:rPr sz="1400" spc="-45" dirty="0" err="1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45" dirty="0" err="1">
                          <a:latin typeface="Arial"/>
                          <a:cs typeface="Arial"/>
                        </a:rPr>
                        <a:t>Ü</a:t>
                      </a:r>
                      <a:r>
                        <a:rPr sz="1400" spc="-45" dirty="0" err="1">
                          <a:latin typeface="Arial"/>
                          <a:cs typeface="Arial"/>
                        </a:rPr>
                        <a:t>rl</a:t>
                      </a:r>
                      <a:r>
                        <a:rPr sz="1100" spc="-45" dirty="0" err="1">
                          <a:latin typeface="Arial"/>
                          <a:cs typeface="Arial"/>
                        </a:rPr>
                        <a:t>Ü</a:t>
                      </a:r>
                      <a:r>
                        <a:rPr sz="1400" spc="-45" dirty="0" err="1">
                          <a:latin typeface="Arial"/>
                          <a:cs typeface="Arial"/>
                        </a:rPr>
                        <a:t>ğ</a:t>
                      </a:r>
                      <a:r>
                        <a:rPr sz="1100" spc="-45" dirty="0" err="1">
                          <a:latin typeface="Arial"/>
                          <a:cs typeface="Arial"/>
                        </a:rPr>
                        <a:t>Ü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lang="tr-TR" sz="1400" spc="-75" dirty="0" smtClean="0">
                          <a:latin typeface="Arial"/>
                          <a:cs typeface="Arial"/>
                        </a:rPr>
                        <a:t>ş</a:t>
                      </a:r>
                      <a:r>
                        <a:rPr sz="1400" spc="-75" dirty="0" err="1" smtClean="0">
                          <a:latin typeface="Arial"/>
                          <a:cs typeface="Arial"/>
                        </a:rPr>
                        <a:t>birliği</a:t>
                      </a:r>
                      <a:r>
                        <a:rPr sz="1400" spc="-18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ile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öğrencilerin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obezite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konusunda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bilgilendirilmesi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Okul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zamanı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içinde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Eğitim alan öğrenci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sayıları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2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Okul bahçesine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oyun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alanlarının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çizilmesi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14604">
                        <a:lnSpc>
                          <a:spcPct val="102400"/>
                        </a:lnSpc>
                        <a:spcBef>
                          <a:spcPts val="55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Okul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zamanı </a:t>
                      </a:r>
                      <a:r>
                        <a:rPr sz="1400" spc="-5" dirty="0" err="1">
                          <a:latin typeface="Arial"/>
                          <a:cs typeface="Arial"/>
                        </a:rPr>
                        <a:t>içinde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400" dirty="0" err="1" smtClean="0">
                          <a:latin typeface="Arial"/>
                          <a:cs typeface="Arial"/>
                        </a:rPr>
                        <a:t>Okul</a:t>
                      </a:r>
                      <a:r>
                        <a:rPr lang="tr-TR" sz="1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 err="1" smtClean="0">
                          <a:latin typeface="Arial"/>
                          <a:cs typeface="Arial"/>
                        </a:rPr>
                        <a:t>zamanı</a:t>
                      </a:r>
                      <a:r>
                        <a:rPr sz="1400" spc="-8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 smtClean="0">
                          <a:latin typeface="Arial"/>
                          <a:cs typeface="Arial"/>
                        </a:rPr>
                        <a:t>dı</a:t>
                      </a:r>
                      <a:r>
                        <a:rPr lang="tr-TR" sz="1400" spc="-75" dirty="0" smtClean="0">
                          <a:latin typeface="Arial"/>
                          <a:cs typeface="Arial"/>
                        </a:rPr>
                        <a:t>ş</a:t>
                      </a:r>
                      <a:r>
                        <a:rPr sz="1400" spc="-75" dirty="0" err="1" smtClean="0">
                          <a:latin typeface="Arial"/>
                          <a:cs typeface="Arial"/>
                        </a:rPr>
                        <a:t>ında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121920">
                        <a:lnSpc>
                          <a:spcPct val="102400"/>
                        </a:lnSpc>
                        <a:spcBef>
                          <a:spcPts val="550"/>
                        </a:spcBef>
                      </a:pPr>
                      <a:r>
                        <a:rPr sz="1400" spc="-5" dirty="0" err="1" smtClean="0">
                          <a:latin typeface="Arial"/>
                          <a:cs typeface="Arial"/>
                        </a:rPr>
                        <a:t>Okul</a:t>
                      </a:r>
                      <a:r>
                        <a:rPr lang="tr-TR" sz="14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 err="1" smtClean="0">
                          <a:latin typeface="Arial"/>
                          <a:cs typeface="Arial"/>
                        </a:rPr>
                        <a:t>bahçesine</a:t>
                      </a:r>
                      <a:r>
                        <a:rPr sz="14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oyun alanlarının  çizilmesi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6457">
                <a:tc>
                  <a:txBody>
                    <a:bodyPr/>
                    <a:lstStyle/>
                    <a:p>
                      <a:pPr marL="74295">
                        <a:lnSpc>
                          <a:spcPts val="1630"/>
                        </a:lnSpc>
                      </a:pPr>
                      <a:r>
                        <a:rPr sz="1400" spc="-80" dirty="0" err="1" smtClean="0">
                          <a:latin typeface="Arial"/>
                          <a:cs typeface="Arial"/>
                        </a:rPr>
                        <a:t>Okul</a:t>
                      </a:r>
                      <a:r>
                        <a:rPr lang="tr-TR" sz="1400" spc="-8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0" dirty="0" smtClean="0">
                          <a:latin typeface="Arial"/>
                          <a:cs typeface="Arial"/>
                        </a:rPr>
                        <a:t>dı</a:t>
                      </a:r>
                      <a:r>
                        <a:rPr lang="tr-TR" sz="1400" spc="-80" dirty="0" smtClean="0">
                          <a:latin typeface="Arial"/>
                          <a:cs typeface="Arial"/>
                        </a:rPr>
                        <a:t>ş</a:t>
                      </a:r>
                      <a:r>
                        <a:rPr sz="1400" spc="-80" dirty="0" smtClean="0">
                          <a:latin typeface="Arial"/>
                          <a:cs typeface="Arial"/>
                        </a:rPr>
                        <a:t>ı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zamanlarda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öğrencilerin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ilgi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alanına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göre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fiziksel</a:t>
                      </a:r>
                      <a:r>
                        <a:rPr sz="14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aktivite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74295" marR="146685">
                        <a:lnSpc>
                          <a:spcPts val="1739"/>
                        </a:lnSpc>
                        <a:spcBef>
                          <a:spcPts val="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ve spor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etkinliklerine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(bisiklet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Ü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rme,</a:t>
                      </a:r>
                      <a:r>
                        <a:rPr sz="14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tr-TR" sz="1100" spc="-11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-110" dirty="0" err="1" smtClean="0">
                          <a:latin typeface="Arial"/>
                          <a:cs typeface="Arial"/>
                        </a:rPr>
                        <a:t>Ü</a:t>
                      </a:r>
                      <a:r>
                        <a:rPr sz="1400" spc="-110" dirty="0" err="1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10" dirty="0" err="1" smtClean="0">
                          <a:latin typeface="Arial"/>
                          <a:cs typeface="Arial"/>
                        </a:rPr>
                        <a:t>Ü</a:t>
                      </a:r>
                      <a:r>
                        <a:rPr sz="1400" spc="-110" dirty="0" err="1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-110" dirty="0" err="1" smtClean="0">
                          <a:latin typeface="Arial"/>
                          <a:cs typeface="Arial"/>
                        </a:rPr>
                        <a:t>Ü</a:t>
                      </a:r>
                      <a:r>
                        <a:rPr lang="tr-TR" sz="1400" spc="-110" dirty="0" smtClean="0">
                          <a:latin typeface="Arial"/>
                          <a:cs typeface="Arial"/>
                        </a:rPr>
                        <a:t>ş</a:t>
                      </a:r>
                      <a:r>
                        <a:rPr sz="1400" spc="-11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2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YÜ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zme,</a:t>
                      </a:r>
                      <a:r>
                        <a:rPr sz="14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 err="1" smtClean="0">
                          <a:latin typeface="Arial"/>
                          <a:cs typeface="Arial"/>
                        </a:rPr>
                        <a:t>futbol</a:t>
                      </a:r>
                      <a:r>
                        <a:rPr lang="tr-TR" sz="14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 smtClean="0">
                          <a:latin typeface="Arial"/>
                          <a:cs typeface="Arial"/>
                        </a:rPr>
                        <a:t>vb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.)  </a:t>
                      </a:r>
                      <a:r>
                        <a:rPr sz="1400" spc="-25" dirty="0" err="1">
                          <a:latin typeface="Arial"/>
                          <a:cs typeface="Arial"/>
                        </a:rPr>
                        <a:t>yönlendirilmesi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 err="1" smtClean="0">
                          <a:latin typeface="Arial"/>
                          <a:cs typeface="Arial"/>
                        </a:rPr>
                        <a:t>ve</a:t>
                      </a:r>
                      <a:r>
                        <a:rPr lang="tr-TR" sz="140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 err="1" smtClean="0">
                          <a:latin typeface="Arial"/>
                          <a:cs typeface="Arial"/>
                        </a:rPr>
                        <a:t>takibinin</a:t>
                      </a:r>
                      <a:r>
                        <a:rPr sz="1400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yapılması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97790">
                        <a:lnSpc>
                          <a:spcPct val="101200"/>
                        </a:lnSpc>
                      </a:pPr>
                      <a:r>
                        <a:rPr sz="1400" spc="-5" dirty="0" err="1" smtClean="0">
                          <a:latin typeface="Arial"/>
                          <a:cs typeface="Arial"/>
                        </a:rPr>
                        <a:t>Okul</a:t>
                      </a:r>
                      <a:r>
                        <a:rPr sz="14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zamanı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 err="1">
                          <a:latin typeface="Arial"/>
                          <a:cs typeface="Arial"/>
                        </a:rPr>
                        <a:t>içinde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400" spc="-45" dirty="0" err="1" smtClean="0">
                          <a:latin typeface="Arial"/>
                          <a:cs typeface="Arial"/>
                        </a:rPr>
                        <a:t>Okul</a:t>
                      </a:r>
                      <a:r>
                        <a:rPr lang="tr-TR" sz="1400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 err="1" smtClean="0">
                          <a:latin typeface="Arial"/>
                          <a:cs typeface="Arial"/>
                        </a:rPr>
                        <a:t>zamanı</a:t>
                      </a:r>
                      <a:r>
                        <a:rPr sz="1400" spc="-1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5" dirty="0" smtClean="0">
                          <a:latin typeface="Arial"/>
                          <a:cs typeface="Arial"/>
                        </a:rPr>
                        <a:t>dı</a:t>
                      </a:r>
                      <a:r>
                        <a:rPr lang="tr-TR" sz="1400" spc="-105" dirty="0" smtClean="0">
                          <a:latin typeface="Arial"/>
                          <a:cs typeface="Arial"/>
                        </a:rPr>
                        <a:t>ş</a:t>
                      </a:r>
                      <a:r>
                        <a:rPr sz="1400" spc="-105" dirty="0" err="1" smtClean="0">
                          <a:latin typeface="Arial"/>
                          <a:cs typeface="Arial"/>
                        </a:rPr>
                        <a:t>ında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1630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Fiziksel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aktivite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1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spor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 marL="79375">
                        <a:lnSpc>
                          <a:spcPts val="1670"/>
                        </a:lnSpc>
                        <a:spcBef>
                          <a:spcPts val="40"/>
                        </a:spcBef>
                      </a:pPr>
                      <a:r>
                        <a:rPr lang="tr-TR" sz="1400" spc="-3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30" dirty="0" err="1" smtClean="0">
                          <a:latin typeface="Arial"/>
                          <a:cs typeface="Arial"/>
                        </a:rPr>
                        <a:t>tkinliklerinin</a:t>
                      </a:r>
                      <a:r>
                        <a:rPr lang="tr-TR" sz="1400" spc="-30" dirty="0" smtClean="0">
                          <a:latin typeface="Arial"/>
                          <a:cs typeface="Arial"/>
                        </a:rPr>
                        <a:t> isimleri</a:t>
                      </a:r>
                      <a:r>
                        <a:rPr lang="tr-TR" sz="1400" spc="-30" baseline="0" dirty="0" smtClean="0">
                          <a:latin typeface="Arial"/>
                          <a:cs typeface="Arial"/>
                        </a:rPr>
                        <a:t> ve </a:t>
                      </a:r>
                      <a:r>
                        <a:rPr sz="1400" spc="-9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bu etkinlikleri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yapan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öğrenciler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1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0"/>
            <a:ext cx="12230100" cy="742950"/>
            <a:chOff x="-19050" y="0"/>
            <a:chExt cx="12230100" cy="7429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12192000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12192000" y="7048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0" y="704850"/>
                  </a:moveTo>
                  <a:lnTo>
                    <a:pt x="12192000" y="7048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048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28241" y="22796"/>
            <a:ext cx="825055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Okullarımızın </a:t>
            </a:r>
            <a:r>
              <a:rPr spc="-40" dirty="0" err="1"/>
              <a:t>Yapacakları</a:t>
            </a:r>
            <a:r>
              <a:rPr spc="114" dirty="0"/>
              <a:t> </a:t>
            </a:r>
            <a:r>
              <a:rPr spc="-170" dirty="0" err="1" smtClean="0"/>
              <a:t>Çalı</a:t>
            </a:r>
            <a:r>
              <a:rPr lang="tr-TR" spc="-170" dirty="0" smtClean="0"/>
              <a:t>ş</a:t>
            </a:r>
            <a:r>
              <a:rPr spc="-170" dirty="0" smtClean="0"/>
              <a:t>malar</a:t>
            </a:r>
            <a:endParaRPr spc="-170" dirty="0"/>
          </a:p>
        </p:txBody>
      </p:sp>
      <p:sp>
        <p:nvSpPr>
          <p:cNvPr id="6" name="object 6"/>
          <p:cNvSpPr txBox="1"/>
          <p:nvPr/>
        </p:nvSpPr>
        <p:spPr>
          <a:xfrm>
            <a:off x="1328674" y="703834"/>
            <a:ext cx="9665335" cy="3732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4360">
              <a:lnSpc>
                <a:spcPct val="100000"/>
              </a:lnSpc>
              <a:spcBef>
                <a:spcPts val="100"/>
              </a:spcBef>
            </a:pPr>
            <a:r>
              <a:rPr sz="2000" b="1" spc="-160" dirty="0" smtClean="0">
                <a:latin typeface="Arial"/>
                <a:cs typeface="Arial"/>
              </a:rPr>
              <a:t>FORM-1</a:t>
            </a:r>
            <a:r>
              <a:rPr lang="tr-TR" sz="2000" b="1" spc="-160" dirty="0" smtClean="0">
                <a:latin typeface="Arial"/>
                <a:cs typeface="Arial"/>
              </a:rPr>
              <a:t> ÖĞRENCİ MUAYENE/İZLEM BİLGİLENDİRME </a:t>
            </a:r>
            <a:r>
              <a:rPr sz="2000" b="1" spc="-535" dirty="0" smtClean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FORMU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55" dirty="0">
                <a:latin typeface="Arial"/>
                <a:cs typeface="Arial"/>
              </a:rPr>
              <a:t>(EK-3)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 dirty="0">
              <a:latin typeface="Arial"/>
              <a:cs typeface="Arial"/>
            </a:endParaRPr>
          </a:p>
          <a:p>
            <a:pPr marL="299720" marR="5080" indent="-287655" algn="just">
              <a:lnSpc>
                <a:spcPct val="118500"/>
              </a:lnSpc>
              <a:buClr>
                <a:srgbClr val="1285C3"/>
              </a:buClr>
              <a:buSzPct val="132692"/>
              <a:buFont typeface="Wingdings"/>
              <a:buChar char=""/>
              <a:tabLst>
                <a:tab pos="422275" algn="l"/>
              </a:tabLst>
            </a:pPr>
            <a:r>
              <a:rPr sz="2600" spc="-25" dirty="0">
                <a:latin typeface="Arial"/>
                <a:cs typeface="Arial"/>
              </a:rPr>
              <a:t>Öğrencilerin </a:t>
            </a:r>
            <a:r>
              <a:rPr sz="2600" spc="-5" dirty="0">
                <a:latin typeface="Arial"/>
                <a:cs typeface="Arial"/>
              </a:rPr>
              <a:t>aile </a:t>
            </a:r>
            <a:r>
              <a:rPr sz="2600" spc="-20" dirty="0">
                <a:latin typeface="Arial"/>
                <a:cs typeface="Arial"/>
              </a:rPr>
              <a:t>hekimleri </a:t>
            </a:r>
            <a:r>
              <a:rPr sz="2600" spc="-5" dirty="0">
                <a:latin typeface="Arial"/>
                <a:cs typeface="Arial"/>
              </a:rPr>
              <a:t>tarafından </a:t>
            </a:r>
            <a:r>
              <a:rPr sz="2600" spc="-25" dirty="0">
                <a:latin typeface="Arial"/>
                <a:cs typeface="Arial"/>
              </a:rPr>
              <a:t>periyodik </a:t>
            </a:r>
            <a:r>
              <a:rPr sz="2600" spc="-35" dirty="0">
                <a:latin typeface="Arial"/>
                <a:cs typeface="Arial"/>
              </a:rPr>
              <a:t>muayene </a:t>
            </a:r>
            <a:r>
              <a:rPr sz="2600" spc="5" dirty="0">
                <a:latin typeface="Arial"/>
                <a:cs typeface="Arial"/>
              </a:rPr>
              <a:t>ve  </a:t>
            </a:r>
            <a:r>
              <a:rPr sz="2600" spc="-75" dirty="0">
                <a:latin typeface="Arial"/>
                <a:cs typeface="Arial"/>
              </a:rPr>
              <a:t>izlemlerinin </a:t>
            </a:r>
            <a:r>
              <a:rPr sz="2600" spc="-85" dirty="0">
                <a:latin typeface="Arial"/>
                <a:cs typeface="Arial"/>
              </a:rPr>
              <a:t>yapılması </a:t>
            </a:r>
            <a:r>
              <a:rPr sz="2600" spc="-80" dirty="0">
                <a:latin typeface="Arial"/>
                <a:cs typeface="Arial"/>
              </a:rPr>
              <a:t>sağlanmalı, </a:t>
            </a:r>
            <a:r>
              <a:rPr sz="2600" spc="-85" dirty="0">
                <a:latin typeface="Arial"/>
                <a:cs typeface="Arial"/>
              </a:rPr>
              <a:t>(ASM’lerde </a:t>
            </a:r>
            <a:r>
              <a:rPr sz="2600" spc="-65" dirty="0">
                <a:latin typeface="Arial"/>
                <a:cs typeface="Arial"/>
              </a:rPr>
              <a:t>yığılmalar </a:t>
            </a:r>
            <a:r>
              <a:rPr sz="2600" spc="-95" dirty="0" err="1">
                <a:latin typeface="Arial"/>
                <a:cs typeface="Arial"/>
              </a:rPr>
              <a:t>olmayacak</a:t>
            </a:r>
            <a:r>
              <a:rPr sz="2600" spc="-95" dirty="0">
                <a:latin typeface="Arial"/>
                <a:cs typeface="Arial"/>
              </a:rPr>
              <a:t>  </a:t>
            </a:r>
            <a:r>
              <a:rPr lang="tr-TR" sz="2600" spc="-170" dirty="0" smtClean="0">
                <a:latin typeface="Arial"/>
                <a:cs typeface="Arial"/>
              </a:rPr>
              <a:t>ş</a:t>
            </a:r>
            <a:r>
              <a:rPr sz="2600" spc="-170" dirty="0" err="1" smtClean="0">
                <a:latin typeface="Arial"/>
                <a:cs typeface="Arial"/>
              </a:rPr>
              <a:t>ekilde</a:t>
            </a:r>
            <a:r>
              <a:rPr sz="2600" spc="-170" dirty="0" smtClean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planlama yapılarak) </a:t>
            </a:r>
            <a:r>
              <a:rPr sz="2600" spc="-55" dirty="0">
                <a:latin typeface="Arial"/>
                <a:cs typeface="Arial"/>
              </a:rPr>
              <a:t>aile </a:t>
            </a:r>
            <a:r>
              <a:rPr sz="2600" spc="-80" dirty="0">
                <a:latin typeface="Arial"/>
                <a:cs typeface="Arial"/>
              </a:rPr>
              <a:t>hekimliği birimlerinden okula </a:t>
            </a:r>
            <a:r>
              <a:rPr sz="2600" spc="-50" dirty="0">
                <a:latin typeface="Arial"/>
                <a:cs typeface="Arial"/>
              </a:rPr>
              <a:t>iletilen  </a:t>
            </a:r>
            <a:r>
              <a:rPr sz="2600" spc="-80" dirty="0">
                <a:latin typeface="Arial"/>
                <a:cs typeface="Arial"/>
              </a:rPr>
              <a:t>ve</a:t>
            </a:r>
            <a:r>
              <a:rPr sz="2600" spc="-210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muayenenin</a:t>
            </a:r>
            <a:r>
              <a:rPr sz="2600" spc="-22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yapıldığını</a:t>
            </a:r>
            <a:r>
              <a:rPr sz="2600" spc="-22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gösteren</a:t>
            </a:r>
            <a:r>
              <a:rPr sz="2600" spc="-270" dirty="0">
                <a:latin typeface="Arial"/>
                <a:cs typeface="Arial"/>
              </a:rPr>
              <a:t> </a:t>
            </a:r>
            <a:r>
              <a:rPr sz="2600" b="1" spc="-80" dirty="0">
                <a:latin typeface="Arial"/>
                <a:cs typeface="Arial"/>
              </a:rPr>
              <a:t>Form-1</a:t>
            </a:r>
            <a:r>
              <a:rPr sz="2600" b="1" spc="-210" dirty="0">
                <a:latin typeface="Arial"/>
                <a:cs typeface="Arial"/>
              </a:rPr>
              <a:t> </a:t>
            </a:r>
            <a:r>
              <a:rPr sz="2600" b="1" spc="-90" dirty="0">
                <a:latin typeface="Arial"/>
                <a:cs typeface="Arial"/>
              </a:rPr>
              <a:t>okulda</a:t>
            </a:r>
            <a:r>
              <a:rPr sz="2600" b="1" spc="-245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saklanmalı,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kayıt  </a:t>
            </a:r>
            <a:r>
              <a:rPr sz="2600" spc="-5" dirty="0">
                <a:latin typeface="Arial"/>
                <a:cs typeface="Arial"/>
              </a:rPr>
              <a:t>altına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alınmalıdır.</a:t>
            </a:r>
            <a:endParaRPr sz="2600" dirty="0">
              <a:latin typeface="Arial"/>
              <a:cs typeface="Arial"/>
            </a:endParaRPr>
          </a:p>
          <a:p>
            <a:pPr marL="12065" marR="13970" algn="just">
              <a:lnSpc>
                <a:spcPct val="116100"/>
              </a:lnSpc>
              <a:spcBef>
                <a:spcPts val="1320"/>
              </a:spcBef>
              <a:buClr>
                <a:srgbClr val="1285C3"/>
              </a:buClr>
              <a:buSzPct val="144230"/>
              <a:tabLst>
                <a:tab pos="470534" algn="l"/>
              </a:tabLst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8674" y="5368925"/>
            <a:ext cx="904875" cy="583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10"/>
              </a:spcBef>
              <a:buClr>
                <a:srgbClr val="1285C3"/>
              </a:buClr>
              <a:buSzPct val="140384"/>
              <a:buFont typeface="Wingdings"/>
              <a:buChar char=""/>
              <a:tabLst>
                <a:tab pos="394335" algn="l"/>
              </a:tabLst>
            </a:pPr>
            <a:r>
              <a:rPr sz="2600" b="1" spc="-40" dirty="0">
                <a:latin typeface="Arial"/>
                <a:cs typeface="Arial"/>
              </a:rPr>
              <a:t>****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2714" y="5503862"/>
            <a:ext cx="669163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600" b="1" spc="-165" dirty="0" smtClean="0">
                <a:latin typeface="Arial"/>
                <a:cs typeface="Arial"/>
              </a:rPr>
              <a:t>İzlemler </a:t>
            </a:r>
            <a:r>
              <a:rPr sz="2600" b="1" spc="-375" dirty="0" smtClean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her</a:t>
            </a:r>
            <a:r>
              <a:rPr sz="2600" b="1" spc="-290" dirty="0">
                <a:latin typeface="Arial"/>
                <a:cs typeface="Arial"/>
              </a:rPr>
              <a:t> </a:t>
            </a:r>
            <a:r>
              <a:rPr sz="2600" b="1" dirty="0" err="1">
                <a:latin typeface="Arial"/>
                <a:cs typeface="Arial"/>
              </a:rPr>
              <a:t>yıl</a:t>
            </a:r>
            <a:r>
              <a:rPr sz="2600" b="1" spc="-240" dirty="0">
                <a:latin typeface="Arial"/>
                <a:cs typeface="Arial"/>
              </a:rPr>
              <a:t> </a:t>
            </a:r>
            <a:r>
              <a:rPr sz="2600" b="1" spc="5" dirty="0" err="1" smtClean="0">
                <a:latin typeface="Arial"/>
                <a:cs typeface="Arial"/>
              </a:rPr>
              <a:t>periyodik</a:t>
            </a:r>
            <a:r>
              <a:rPr lang="tr-TR" sz="2600" b="1" spc="5" dirty="0" smtClean="0">
                <a:latin typeface="Arial"/>
                <a:cs typeface="Arial"/>
              </a:rPr>
              <a:t> </a:t>
            </a:r>
            <a:r>
              <a:rPr sz="2600" b="1" spc="5" dirty="0" err="1" smtClean="0">
                <a:latin typeface="Arial"/>
                <a:cs typeface="Arial"/>
              </a:rPr>
              <a:t>olarak</a:t>
            </a:r>
            <a:r>
              <a:rPr sz="2600" b="1" spc="-229" dirty="0" smtClean="0">
                <a:latin typeface="Arial"/>
                <a:cs typeface="Arial"/>
              </a:rPr>
              <a:t> </a:t>
            </a:r>
            <a:r>
              <a:rPr sz="2600" b="1" spc="-30" dirty="0">
                <a:latin typeface="Arial"/>
                <a:cs typeface="Arial"/>
              </a:rPr>
              <a:t>yapılacaktır.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4125" y="647700"/>
            <a:ext cx="6515100" cy="5534025"/>
          </a:xfrm>
          <a:custGeom>
            <a:avLst/>
            <a:gdLst/>
            <a:ahLst/>
            <a:cxnLst/>
            <a:rect l="l" t="t" r="r" b="b"/>
            <a:pathLst>
              <a:path w="6515100" h="5534025">
                <a:moveTo>
                  <a:pt x="0" y="5534025"/>
                </a:moveTo>
                <a:lnTo>
                  <a:pt x="6515100" y="5534025"/>
                </a:lnTo>
                <a:lnTo>
                  <a:pt x="6515100" y="0"/>
                </a:lnTo>
                <a:lnTo>
                  <a:pt x="0" y="0"/>
                </a:lnTo>
                <a:lnTo>
                  <a:pt x="0" y="5534025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66896" y="665733"/>
            <a:ext cx="4001770" cy="662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0485">
              <a:lnSpc>
                <a:spcPts val="1000"/>
              </a:lnSpc>
              <a:spcBef>
                <a:spcPts val="110"/>
              </a:spcBef>
            </a:pPr>
            <a:r>
              <a:rPr sz="850" b="1" spc="350" dirty="0" smtClean="0">
                <a:latin typeface="Times New Roman"/>
                <a:cs typeface="Times New Roman"/>
              </a:rPr>
              <a:t>……………………………………..</a:t>
            </a:r>
            <a:r>
              <a:rPr lang="tr-TR" sz="850" b="1" spc="350" dirty="0" smtClean="0">
                <a:latin typeface="Times New Roman"/>
                <a:cs typeface="Times New Roman"/>
              </a:rPr>
              <a:t>İ</a:t>
            </a:r>
            <a:r>
              <a:rPr sz="850" b="1" spc="350" dirty="0" smtClean="0">
                <a:latin typeface="Times New Roman"/>
                <a:cs typeface="Times New Roman"/>
              </a:rPr>
              <a:t>L</a:t>
            </a:r>
            <a:r>
              <a:rPr lang="tr-TR" sz="850" b="1" spc="350" dirty="0" smtClean="0">
                <a:latin typeface="Times New Roman"/>
                <a:cs typeface="Times New Roman"/>
              </a:rPr>
              <a:t>İ</a:t>
            </a:r>
            <a:endParaRPr sz="850" dirty="0">
              <a:latin typeface="Times New Roman"/>
              <a:cs typeface="Times New Roman"/>
            </a:endParaRPr>
          </a:p>
          <a:p>
            <a:pPr marL="70485">
              <a:lnSpc>
                <a:spcPts val="1000"/>
              </a:lnSpc>
            </a:pPr>
            <a:r>
              <a:rPr sz="850" b="1" spc="355" dirty="0">
                <a:latin typeface="Times New Roman"/>
                <a:cs typeface="Times New Roman"/>
              </a:rPr>
              <a:t>...………………………….</a:t>
            </a:r>
            <a:r>
              <a:rPr sz="850" b="1" spc="-10" dirty="0">
                <a:latin typeface="Times New Roman"/>
                <a:cs typeface="Times New Roman"/>
              </a:rPr>
              <a:t> </a:t>
            </a:r>
            <a:r>
              <a:rPr sz="850" b="1" spc="200" dirty="0" smtClean="0">
                <a:latin typeface="Times New Roman"/>
                <a:cs typeface="Times New Roman"/>
              </a:rPr>
              <a:t>A</a:t>
            </a:r>
            <a:r>
              <a:rPr lang="tr-TR" sz="850" b="1" spc="200" dirty="0" smtClean="0">
                <a:latin typeface="Times New Roman"/>
                <a:cs typeface="Times New Roman"/>
              </a:rPr>
              <a:t>İ</a:t>
            </a:r>
            <a:r>
              <a:rPr sz="850" b="1" spc="200" dirty="0" smtClean="0">
                <a:latin typeface="Times New Roman"/>
                <a:cs typeface="Times New Roman"/>
              </a:rPr>
              <a:t>LE </a:t>
            </a:r>
            <a:r>
              <a:rPr sz="850" b="1" spc="185" dirty="0" smtClean="0">
                <a:latin typeface="Times New Roman"/>
                <a:cs typeface="Times New Roman"/>
              </a:rPr>
              <a:t>HEK</a:t>
            </a:r>
            <a:r>
              <a:rPr lang="tr-TR" sz="850" b="1" spc="185" dirty="0" smtClean="0">
                <a:latin typeface="Times New Roman"/>
                <a:cs typeface="Times New Roman"/>
              </a:rPr>
              <a:t>İ</a:t>
            </a:r>
            <a:r>
              <a:rPr sz="850" b="1" spc="185" dirty="0" smtClean="0">
                <a:latin typeface="Times New Roman"/>
                <a:cs typeface="Times New Roman"/>
              </a:rPr>
              <a:t>ML</a:t>
            </a:r>
            <a:r>
              <a:rPr lang="tr-TR" sz="850" b="1" spc="185" dirty="0" smtClean="0">
                <a:latin typeface="Times New Roman"/>
                <a:cs typeface="Times New Roman"/>
              </a:rPr>
              <a:t>İ</a:t>
            </a:r>
            <a:r>
              <a:rPr sz="850" b="1" spc="185" dirty="0" smtClean="0">
                <a:latin typeface="Times New Roman"/>
                <a:cs typeface="Times New Roman"/>
              </a:rPr>
              <a:t>Ğ</a:t>
            </a:r>
            <a:r>
              <a:rPr lang="tr-TR" sz="850" b="1" spc="185" dirty="0" smtClean="0">
                <a:latin typeface="Times New Roman"/>
                <a:cs typeface="Times New Roman"/>
              </a:rPr>
              <a:t>İ</a:t>
            </a:r>
            <a:r>
              <a:rPr sz="850" b="1" spc="185" dirty="0" smtClean="0">
                <a:latin typeface="Times New Roman"/>
                <a:cs typeface="Times New Roman"/>
              </a:rPr>
              <a:t> </a:t>
            </a:r>
            <a:r>
              <a:rPr sz="850" b="1" spc="100" dirty="0" smtClean="0">
                <a:latin typeface="Times New Roman"/>
                <a:cs typeface="Times New Roman"/>
              </a:rPr>
              <a:t>B</a:t>
            </a:r>
            <a:r>
              <a:rPr lang="tr-TR" sz="850" b="1" spc="100" dirty="0" smtClean="0">
                <a:latin typeface="Times New Roman"/>
                <a:cs typeface="Times New Roman"/>
              </a:rPr>
              <a:t>İ</a:t>
            </a:r>
            <a:r>
              <a:rPr sz="850" b="1" spc="100" dirty="0" smtClean="0">
                <a:latin typeface="Times New Roman"/>
                <a:cs typeface="Times New Roman"/>
              </a:rPr>
              <a:t>R</a:t>
            </a:r>
            <a:r>
              <a:rPr lang="tr-TR" sz="850" b="1" spc="100" dirty="0" smtClean="0">
                <a:latin typeface="Times New Roman"/>
                <a:cs typeface="Times New Roman"/>
              </a:rPr>
              <a:t>İ</a:t>
            </a:r>
            <a:r>
              <a:rPr sz="850" b="1" spc="100" dirty="0" smtClean="0">
                <a:latin typeface="Times New Roman"/>
                <a:cs typeface="Times New Roman"/>
              </a:rPr>
              <a:t>M</a:t>
            </a:r>
            <a:r>
              <a:rPr lang="tr-TR" sz="850" b="1" spc="100" dirty="0" smtClean="0">
                <a:latin typeface="Times New Roman"/>
                <a:cs typeface="Times New Roman"/>
              </a:rPr>
              <a:t>İ</a:t>
            </a:r>
            <a:endParaRPr sz="8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50" b="1" spc="265" dirty="0" smtClean="0">
                <a:latin typeface="Times New Roman"/>
                <a:cs typeface="Times New Roman"/>
              </a:rPr>
              <a:t>ÖĞRENC</a:t>
            </a:r>
            <a:r>
              <a:rPr lang="tr-TR" sz="850" b="1" spc="265" dirty="0">
                <a:latin typeface="Times New Roman"/>
                <a:cs typeface="Times New Roman"/>
              </a:rPr>
              <a:t>İ</a:t>
            </a:r>
            <a:r>
              <a:rPr sz="850" b="1" spc="135" dirty="0" smtClean="0">
                <a:latin typeface="Times New Roman"/>
                <a:cs typeface="Times New Roman"/>
              </a:rPr>
              <a:t> </a:t>
            </a:r>
            <a:r>
              <a:rPr sz="850" b="1" spc="310" dirty="0">
                <a:latin typeface="Times New Roman"/>
                <a:cs typeface="Times New Roman"/>
              </a:rPr>
              <a:t>MUAYENE/</a:t>
            </a:r>
            <a:r>
              <a:rPr sz="850" b="1" spc="135" dirty="0">
                <a:latin typeface="Times New Roman"/>
                <a:cs typeface="Times New Roman"/>
              </a:rPr>
              <a:t> </a:t>
            </a:r>
            <a:r>
              <a:rPr lang="tr-TR" sz="850" b="1" spc="135" dirty="0" smtClean="0">
                <a:latin typeface="Times New Roman"/>
                <a:cs typeface="Times New Roman"/>
              </a:rPr>
              <a:t>İ</a:t>
            </a:r>
            <a:r>
              <a:rPr sz="850" b="1" spc="235" dirty="0" smtClean="0">
                <a:latin typeface="Times New Roman"/>
                <a:cs typeface="Times New Roman"/>
              </a:rPr>
              <a:t>ZLEM</a:t>
            </a:r>
            <a:r>
              <a:rPr sz="850" b="1" spc="140" dirty="0" smtClean="0">
                <a:latin typeface="Times New Roman"/>
                <a:cs typeface="Times New Roman"/>
              </a:rPr>
              <a:t> </a:t>
            </a:r>
            <a:r>
              <a:rPr sz="850" b="1" spc="150" dirty="0" smtClean="0">
                <a:latin typeface="Times New Roman"/>
                <a:cs typeface="Times New Roman"/>
              </a:rPr>
              <a:t>B</a:t>
            </a:r>
            <a:r>
              <a:rPr lang="tr-TR" sz="850" b="1" spc="150" dirty="0" smtClean="0">
                <a:latin typeface="Times New Roman"/>
                <a:cs typeface="Times New Roman"/>
              </a:rPr>
              <a:t>İ</a:t>
            </a:r>
            <a:r>
              <a:rPr sz="850" b="1" spc="150" dirty="0" smtClean="0">
                <a:latin typeface="Times New Roman"/>
                <a:cs typeface="Times New Roman"/>
              </a:rPr>
              <a:t>LD</a:t>
            </a:r>
            <a:r>
              <a:rPr lang="tr-TR" sz="850" b="1" spc="150" dirty="0" smtClean="0">
                <a:latin typeface="Times New Roman"/>
                <a:cs typeface="Times New Roman"/>
              </a:rPr>
              <a:t>İ</a:t>
            </a:r>
            <a:r>
              <a:rPr sz="850" b="1" spc="150" dirty="0" smtClean="0">
                <a:latin typeface="Times New Roman"/>
                <a:cs typeface="Times New Roman"/>
              </a:rPr>
              <a:t>R</a:t>
            </a:r>
            <a:r>
              <a:rPr lang="tr-TR" sz="850" b="1" spc="150" dirty="0" smtClean="0">
                <a:latin typeface="Times New Roman"/>
                <a:cs typeface="Times New Roman"/>
              </a:rPr>
              <a:t>İ</a:t>
            </a:r>
            <a:r>
              <a:rPr sz="850" b="1" spc="150" dirty="0" smtClean="0">
                <a:latin typeface="Times New Roman"/>
                <a:cs typeface="Times New Roman"/>
              </a:rPr>
              <a:t>M</a:t>
            </a:r>
            <a:r>
              <a:rPr sz="850" b="1" spc="125" dirty="0" smtClean="0">
                <a:latin typeface="Times New Roman"/>
                <a:cs typeface="Times New Roman"/>
              </a:rPr>
              <a:t> </a:t>
            </a:r>
            <a:r>
              <a:rPr sz="850" b="1" spc="350" dirty="0">
                <a:latin typeface="Times New Roman"/>
                <a:cs typeface="Times New Roman"/>
              </a:rPr>
              <a:t>FORMU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4614" y="1424559"/>
            <a:ext cx="1914525" cy="192849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850" spc="220" dirty="0" smtClean="0">
                <a:latin typeface="Times New Roman"/>
                <a:cs typeface="Times New Roman"/>
              </a:rPr>
              <a:t>ÖĞRENC</a:t>
            </a:r>
            <a:r>
              <a:rPr lang="tr-TR" sz="850" spc="220" dirty="0" smtClean="0">
                <a:latin typeface="Times New Roman"/>
                <a:cs typeface="Times New Roman"/>
              </a:rPr>
              <a:t>İ</a:t>
            </a:r>
            <a:r>
              <a:rPr sz="850" spc="220" dirty="0" smtClean="0">
                <a:latin typeface="Times New Roman"/>
                <a:cs typeface="Times New Roman"/>
              </a:rPr>
              <a:t>N</a:t>
            </a:r>
            <a:r>
              <a:rPr lang="tr-TR" sz="850" spc="220" dirty="0" smtClean="0">
                <a:latin typeface="Times New Roman"/>
                <a:cs typeface="Times New Roman"/>
              </a:rPr>
              <a:t>İ</a:t>
            </a:r>
            <a:r>
              <a:rPr sz="850" spc="220" dirty="0" smtClean="0">
                <a:latin typeface="Times New Roman"/>
                <a:cs typeface="Times New Roman"/>
              </a:rPr>
              <a:t>N</a:t>
            </a: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850" spc="225" dirty="0">
                <a:latin typeface="Times New Roman"/>
                <a:cs typeface="Times New Roman"/>
              </a:rPr>
              <a:t>Adı </a:t>
            </a:r>
            <a:r>
              <a:rPr sz="850" spc="204" dirty="0">
                <a:latin typeface="Times New Roman"/>
                <a:cs typeface="Times New Roman"/>
              </a:rPr>
              <a:t>ve</a:t>
            </a:r>
            <a:r>
              <a:rPr sz="850" spc="-55" dirty="0">
                <a:latin typeface="Times New Roman"/>
                <a:cs typeface="Times New Roman"/>
              </a:rPr>
              <a:t> </a:t>
            </a:r>
            <a:r>
              <a:rPr sz="850" spc="215" dirty="0">
                <a:latin typeface="Times New Roman"/>
                <a:cs typeface="Times New Roman"/>
              </a:rPr>
              <a:t>Soyadı</a:t>
            </a:r>
            <a:endParaRPr sz="850" dirty="0">
              <a:latin typeface="Times New Roman"/>
              <a:cs typeface="Times New Roman"/>
            </a:endParaRPr>
          </a:p>
          <a:p>
            <a:pPr marL="12700" marR="400050">
              <a:lnSpc>
                <a:spcPct val="145400"/>
              </a:lnSpc>
              <a:spcBef>
                <a:spcPts val="40"/>
              </a:spcBef>
            </a:pPr>
            <a:r>
              <a:rPr sz="850" spc="200" dirty="0">
                <a:latin typeface="Times New Roman"/>
                <a:cs typeface="Times New Roman"/>
              </a:rPr>
              <a:t>T.C. </a:t>
            </a:r>
            <a:r>
              <a:rPr sz="850" spc="215" dirty="0">
                <a:latin typeface="Times New Roman"/>
                <a:cs typeface="Times New Roman"/>
              </a:rPr>
              <a:t>Kimlik</a:t>
            </a:r>
            <a:r>
              <a:rPr sz="850" spc="-110" dirty="0">
                <a:latin typeface="Times New Roman"/>
                <a:cs typeface="Times New Roman"/>
              </a:rPr>
              <a:t> </a:t>
            </a:r>
            <a:r>
              <a:rPr sz="850" spc="225" dirty="0">
                <a:latin typeface="Times New Roman"/>
                <a:cs typeface="Times New Roman"/>
              </a:rPr>
              <a:t>Numarası  </a:t>
            </a:r>
            <a:r>
              <a:rPr sz="850" spc="229" dirty="0">
                <a:latin typeface="Times New Roman"/>
                <a:cs typeface="Times New Roman"/>
              </a:rPr>
              <a:t>Baba</a:t>
            </a:r>
            <a:r>
              <a:rPr sz="850" spc="95" dirty="0">
                <a:latin typeface="Times New Roman"/>
                <a:cs typeface="Times New Roman"/>
              </a:rPr>
              <a:t> </a:t>
            </a:r>
            <a:r>
              <a:rPr sz="850" spc="225" dirty="0">
                <a:latin typeface="Times New Roman"/>
                <a:cs typeface="Times New Roman"/>
              </a:rPr>
              <a:t>Adı</a:t>
            </a:r>
            <a:endParaRPr sz="850" dirty="0">
              <a:latin typeface="Times New Roman"/>
              <a:cs typeface="Times New Roman"/>
            </a:endParaRPr>
          </a:p>
          <a:p>
            <a:pPr marL="12700" marR="5080">
              <a:lnSpc>
                <a:spcPts val="1500"/>
              </a:lnSpc>
              <a:spcBef>
                <a:spcPts val="105"/>
              </a:spcBef>
            </a:pPr>
            <a:r>
              <a:rPr sz="850" spc="275" dirty="0">
                <a:latin typeface="Times New Roman"/>
                <a:cs typeface="Times New Roman"/>
              </a:rPr>
              <a:t>Doğum</a:t>
            </a:r>
            <a:r>
              <a:rPr sz="850" spc="-75" dirty="0">
                <a:latin typeface="Times New Roman"/>
                <a:cs typeface="Times New Roman"/>
              </a:rPr>
              <a:t> </a:t>
            </a:r>
            <a:r>
              <a:rPr sz="850" spc="185" dirty="0">
                <a:latin typeface="Times New Roman"/>
                <a:cs typeface="Times New Roman"/>
              </a:rPr>
              <a:t>Tarihi </a:t>
            </a:r>
            <a:r>
              <a:rPr sz="850" spc="204" dirty="0">
                <a:latin typeface="Times New Roman"/>
                <a:cs typeface="Times New Roman"/>
              </a:rPr>
              <a:t>(Gün/Ay/Yıl)  </a:t>
            </a:r>
            <a:r>
              <a:rPr sz="850" spc="180" dirty="0">
                <a:latin typeface="Times New Roman"/>
                <a:cs typeface="Times New Roman"/>
              </a:rPr>
              <a:t>Cinsiyeti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spc="200" dirty="0">
                <a:latin typeface="Times New Roman"/>
                <a:cs typeface="Times New Roman"/>
              </a:rPr>
              <a:t>(Kız/Erkek)</a:t>
            </a:r>
            <a:endParaRPr sz="850" dirty="0">
              <a:latin typeface="Times New Roman"/>
              <a:cs typeface="Times New Roman"/>
            </a:endParaRPr>
          </a:p>
          <a:p>
            <a:pPr marL="12700" marR="1374775">
              <a:lnSpc>
                <a:spcPts val="1480"/>
              </a:lnSpc>
              <a:spcBef>
                <a:spcPts val="40"/>
              </a:spcBef>
            </a:pPr>
            <a:r>
              <a:rPr sz="850" spc="280" dirty="0">
                <a:latin typeface="Times New Roman"/>
                <a:cs typeface="Times New Roman"/>
              </a:rPr>
              <a:t>T</a:t>
            </a:r>
            <a:r>
              <a:rPr sz="850" spc="155" dirty="0">
                <a:latin typeface="Times New Roman"/>
                <a:cs typeface="Times New Roman"/>
              </a:rPr>
              <a:t>el</a:t>
            </a:r>
            <a:r>
              <a:rPr sz="850" spc="200" dirty="0">
                <a:latin typeface="Times New Roman"/>
                <a:cs typeface="Times New Roman"/>
              </a:rPr>
              <a:t>e</a:t>
            </a:r>
            <a:r>
              <a:rPr sz="850" spc="170" dirty="0">
                <a:latin typeface="Times New Roman"/>
                <a:cs typeface="Times New Roman"/>
              </a:rPr>
              <a:t>fon  </a:t>
            </a:r>
            <a:r>
              <a:rPr sz="850" spc="215" dirty="0">
                <a:latin typeface="Times New Roman"/>
                <a:cs typeface="Times New Roman"/>
              </a:rPr>
              <a:t>Adres</a:t>
            </a:r>
            <a:endParaRPr sz="850" dirty="0">
              <a:latin typeface="Times New Roman"/>
              <a:cs typeface="Times New Roman"/>
            </a:endParaRPr>
          </a:p>
          <a:p>
            <a:pPr marL="12700" marR="829310">
              <a:lnSpc>
                <a:spcPts val="1480"/>
              </a:lnSpc>
              <a:spcBef>
                <a:spcPts val="40"/>
              </a:spcBef>
            </a:pPr>
            <a:r>
              <a:rPr sz="850" spc="240" dirty="0">
                <a:latin typeface="Times New Roman"/>
                <a:cs typeface="Times New Roman"/>
              </a:rPr>
              <a:t>Muayene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spc="185" dirty="0">
                <a:latin typeface="Times New Roman"/>
                <a:cs typeface="Times New Roman"/>
              </a:rPr>
              <a:t>Tarihi  </a:t>
            </a:r>
            <a:r>
              <a:rPr sz="850" spc="195" dirty="0">
                <a:latin typeface="Times New Roman"/>
                <a:cs typeface="Times New Roman"/>
              </a:rPr>
              <a:t>Protokol</a:t>
            </a:r>
            <a:r>
              <a:rPr sz="850" spc="90" dirty="0">
                <a:latin typeface="Times New Roman"/>
                <a:cs typeface="Times New Roman"/>
              </a:rPr>
              <a:t> </a:t>
            </a:r>
            <a:r>
              <a:rPr sz="850" spc="290" dirty="0">
                <a:latin typeface="Times New Roman"/>
                <a:cs typeface="Times New Roman"/>
              </a:rPr>
              <a:t>No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3676" y="1612519"/>
            <a:ext cx="72390" cy="17405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850" spc="125" dirty="0">
                <a:latin typeface="Times New Roman"/>
                <a:cs typeface="Times New Roman"/>
              </a:rPr>
              <a:t>: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850" spc="125" dirty="0">
                <a:latin typeface="Times New Roman"/>
                <a:cs typeface="Times New Roman"/>
              </a:rPr>
              <a:t>: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850" spc="125" dirty="0">
                <a:latin typeface="Times New Roman"/>
                <a:cs typeface="Times New Roman"/>
              </a:rPr>
              <a:t>: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850" spc="125" dirty="0">
                <a:latin typeface="Times New Roman"/>
                <a:cs typeface="Times New Roman"/>
              </a:rPr>
              <a:t>: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850" spc="125" dirty="0">
                <a:latin typeface="Times New Roman"/>
                <a:cs typeface="Times New Roman"/>
              </a:rPr>
              <a:t>: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850" spc="125" dirty="0">
                <a:latin typeface="Times New Roman"/>
                <a:cs typeface="Times New Roman"/>
              </a:rPr>
              <a:t>: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850" spc="125" dirty="0">
                <a:latin typeface="Times New Roman"/>
                <a:cs typeface="Times New Roman"/>
              </a:rPr>
              <a:t>: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850" spc="125" dirty="0">
                <a:latin typeface="Times New Roman"/>
                <a:cs typeface="Times New Roman"/>
              </a:rPr>
              <a:t>: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850" spc="125" dirty="0">
                <a:latin typeface="Times New Roman"/>
                <a:cs typeface="Times New Roman"/>
              </a:rPr>
              <a:t>: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4614" y="3511550"/>
            <a:ext cx="6335395" cy="26145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50" spc="210" dirty="0">
                <a:latin typeface="Times New Roman"/>
                <a:cs typeface="Times New Roman"/>
              </a:rPr>
              <a:t>Yukarıda</a:t>
            </a:r>
            <a:r>
              <a:rPr sz="850" spc="120" dirty="0">
                <a:latin typeface="Times New Roman"/>
                <a:cs typeface="Times New Roman"/>
              </a:rPr>
              <a:t> </a:t>
            </a:r>
            <a:r>
              <a:rPr sz="850" spc="160" dirty="0">
                <a:latin typeface="Times New Roman"/>
                <a:cs typeface="Times New Roman"/>
              </a:rPr>
              <a:t>bilgileri</a:t>
            </a:r>
            <a:r>
              <a:rPr sz="850" spc="125" dirty="0">
                <a:latin typeface="Times New Roman"/>
                <a:cs typeface="Times New Roman"/>
              </a:rPr>
              <a:t> </a:t>
            </a:r>
            <a:r>
              <a:rPr sz="850" spc="210" dirty="0">
                <a:latin typeface="Times New Roman"/>
                <a:cs typeface="Times New Roman"/>
              </a:rPr>
              <a:t>bulunan</a:t>
            </a:r>
            <a:r>
              <a:rPr sz="850" spc="105" dirty="0">
                <a:latin typeface="Times New Roman"/>
                <a:cs typeface="Times New Roman"/>
              </a:rPr>
              <a:t> </a:t>
            </a:r>
            <a:r>
              <a:rPr sz="850" spc="195" dirty="0">
                <a:latin typeface="Times New Roman"/>
                <a:cs typeface="Times New Roman"/>
              </a:rPr>
              <a:t>öğrencinin</a:t>
            </a:r>
            <a:r>
              <a:rPr sz="850" spc="130" dirty="0">
                <a:latin typeface="Times New Roman"/>
                <a:cs typeface="Times New Roman"/>
              </a:rPr>
              <a:t> </a:t>
            </a:r>
            <a:r>
              <a:rPr sz="850" b="1" spc="204" dirty="0">
                <a:latin typeface="Times New Roman"/>
                <a:cs typeface="Times New Roman"/>
              </a:rPr>
              <a:t>periyodik</a:t>
            </a:r>
            <a:r>
              <a:rPr sz="850" b="1" spc="110" dirty="0">
                <a:latin typeface="Times New Roman"/>
                <a:cs typeface="Times New Roman"/>
              </a:rPr>
              <a:t> </a:t>
            </a:r>
            <a:r>
              <a:rPr sz="850" b="1" spc="195" dirty="0">
                <a:latin typeface="Times New Roman"/>
                <a:cs typeface="Times New Roman"/>
              </a:rPr>
              <a:t>izlem/</a:t>
            </a:r>
            <a:r>
              <a:rPr sz="850" b="1" spc="155" dirty="0">
                <a:latin typeface="Times New Roman"/>
                <a:cs typeface="Times New Roman"/>
              </a:rPr>
              <a:t> </a:t>
            </a:r>
            <a:r>
              <a:rPr sz="850" b="1" spc="225" dirty="0">
                <a:latin typeface="Times New Roman"/>
                <a:cs typeface="Times New Roman"/>
              </a:rPr>
              <a:t>muayenesi</a:t>
            </a:r>
            <a:r>
              <a:rPr sz="850" b="1" spc="150" dirty="0">
                <a:latin typeface="Times New Roman"/>
                <a:cs typeface="Times New Roman"/>
              </a:rPr>
              <a:t> </a:t>
            </a:r>
            <a:r>
              <a:rPr sz="850" spc="175" dirty="0">
                <a:latin typeface="Times New Roman"/>
                <a:cs typeface="Times New Roman"/>
              </a:rPr>
              <a:t>yapılmıştır.</a:t>
            </a:r>
            <a:endParaRPr sz="8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50" b="1" spc="315" dirty="0">
                <a:latin typeface="Times New Roman"/>
                <a:cs typeface="Times New Roman"/>
              </a:rPr>
              <a:t>SONUÇ</a:t>
            </a:r>
            <a:endParaRPr sz="850" dirty="0">
              <a:latin typeface="Times New Roman"/>
              <a:cs typeface="Times New Roman"/>
            </a:endParaRPr>
          </a:p>
          <a:p>
            <a:pPr marL="751205" marR="4450080" indent="2540">
              <a:lnSpc>
                <a:spcPct val="145000"/>
              </a:lnSpc>
              <a:spcBef>
                <a:spcPts val="5"/>
              </a:spcBef>
            </a:pPr>
            <a:r>
              <a:rPr lang="tr-TR" sz="850" spc="145" dirty="0">
                <a:latin typeface="Times New Roman"/>
                <a:cs typeface="Times New Roman"/>
              </a:rPr>
              <a:t>İ</a:t>
            </a:r>
            <a:r>
              <a:rPr sz="850" spc="145" dirty="0" err="1" smtClean="0">
                <a:latin typeface="Times New Roman"/>
                <a:cs typeface="Times New Roman"/>
              </a:rPr>
              <a:t>zlem</a:t>
            </a:r>
            <a:r>
              <a:rPr sz="850" spc="145" dirty="0" smtClean="0">
                <a:latin typeface="Times New Roman"/>
                <a:cs typeface="Times New Roman"/>
              </a:rPr>
              <a:t> </a:t>
            </a:r>
            <a:r>
              <a:rPr sz="850" spc="180" dirty="0">
                <a:latin typeface="Times New Roman"/>
                <a:cs typeface="Times New Roman"/>
              </a:rPr>
              <a:t>yapıldı  </a:t>
            </a:r>
            <a:r>
              <a:rPr sz="850" spc="240" dirty="0">
                <a:latin typeface="Times New Roman"/>
                <a:cs typeface="Times New Roman"/>
              </a:rPr>
              <a:t>Muayene</a:t>
            </a:r>
            <a:r>
              <a:rPr sz="850" spc="60" dirty="0">
                <a:latin typeface="Times New Roman"/>
                <a:cs typeface="Times New Roman"/>
              </a:rPr>
              <a:t> </a:t>
            </a:r>
            <a:r>
              <a:rPr sz="850" spc="180" dirty="0">
                <a:latin typeface="Times New Roman"/>
                <a:cs typeface="Times New Roman"/>
              </a:rPr>
              <a:t>yapıldı</a:t>
            </a:r>
            <a:endParaRPr sz="850" dirty="0">
              <a:latin typeface="Times New Roman"/>
              <a:cs typeface="Times New Roman"/>
            </a:endParaRPr>
          </a:p>
          <a:p>
            <a:pPr marL="751205">
              <a:lnSpc>
                <a:spcPct val="100000"/>
              </a:lnSpc>
              <a:spcBef>
                <a:spcPts val="480"/>
              </a:spcBef>
            </a:pPr>
            <a:r>
              <a:rPr sz="850" spc="195" dirty="0">
                <a:latin typeface="Times New Roman"/>
                <a:cs typeface="Times New Roman"/>
              </a:rPr>
              <a:t>Gerekli </a:t>
            </a:r>
            <a:r>
              <a:rPr sz="850" spc="185" dirty="0">
                <a:latin typeface="Times New Roman"/>
                <a:cs typeface="Times New Roman"/>
              </a:rPr>
              <a:t>tedavi </a:t>
            </a:r>
            <a:r>
              <a:rPr sz="850" spc="190" dirty="0">
                <a:latin typeface="Times New Roman"/>
                <a:cs typeface="Times New Roman"/>
              </a:rPr>
              <a:t>düzenlendi/önerilerde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spc="204" dirty="0">
                <a:latin typeface="Times New Roman"/>
                <a:cs typeface="Times New Roman"/>
              </a:rPr>
              <a:t>bulunuldu</a:t>
            </a:r>
            <a:endParaRPr sz="850" dirty="0">
              <a:latin typeface="Times New Roman"/>
              <a:cs typeface="Times New Roman"/>
            </a:endParaRPr>
          </a:p>
          <a:p>
            <a:pPr marL="797560" marR="294005" indent="-15240">
              <a:lnSpc>
                <a:spcPts val="1520"/>
              </a:lnSpc>
              <a:spcBef>
                <a:spcPts val="90"/>
              </a:spcBef>
            </a:pPr>
            <a:r>
              <a:rPr lang="tr-TR" sz="850" spc="85" dirty="0" err="1">
                <a:latin typeface="Times New Roman"/>
                <a:cs typeface="Times New Roman"/>
              </a:rPr>
              <a:t>İ</a:t>
            </a:r>
            <a:r>
              <a:rPr sz="850" spc="85" dirty="0" err="1" smtClean="0">
                <a:latin typeface="Times New Roman"/>
                <a:cs typeface="Times New Roman"/>
              </a:rPr>
              <a:t>leri</a:t>
            </a:r>
            <a:r>
              <a:rPr sz="850" spc="105" dirty="0" smtClean="0">
                <a:latin typeface="Times New Roman"/>
                <a:cs typeface="Times New Roman"/>
              </a:rPr>
              <a:t> </a:t>
            </a:r>
            <a:r>
              <a:rPr sz="850" spc="175" dirty="0">
                <a:latin typeface="Times New Roman"/>
                <a:cs typeface="Times New Roman"/>
              </a:rPr>
              <a:t>tetkik</a:t>
            </a:r>
            <a:r>
              <a:rPr sz="850" spc="140" dirty="0">
                <a:latin typeface="Times New Roman"/>
                <a:cs typeface="Times New Roman"/>
              </a:rPr>
              <a:t> </a:t>
            </a:r>
            <a:r>
              <a:rPr sz="850" spc="204" dirty="0">
                <a:latin typeface="Times New Roman"/>
                <a:cs typeface="Times New Roman"/>
              </a:rPr>
              <a:t>ve</a:t>
            </a:r>
            <a:r>
              <a:rPr sz="850" spc="125" dirty="0">
                <a:latin typeface="Times New Roman"/>
                <a:cs typeface="Times New Roman"/>
              </a:rPr>
              <a:t> </a:t>
            </a:r>
            <a:r>
              <a:rPr sz="850" spc="185" dirty="0">
                <a:latin typeface="Times New Roman"/>
                <a:cs typeface="Times New Roman"/>
              </a:rPr>
              <a:t>tedavi</a:t>
            </a:r>
            <a:r>
              <a:rPr sz="850" spc="130" dirty="0">
                <a:latin typeface="Times New Roman"/>
                <a:cs typeface="Times New Roman"/>
              </a:rPr>
              <a:t> </a:t>
            </a:r>
            <a:r>
              <a:rPr sz="850" spc="170" dirty="0">
                <a:latin typeface="Times New Roman"/>
                <a:cs typeface="Times New Roman"/>
              </a:rPr>
              <a:t>için</a:t>
            </a:r>
            <a:r>
              <a:rPr sz="850" spc="135" dirty="0">
                <a:latin typeface="Times New Roman"/>
                <a:cs typeface="Times New Roman"/>
              </a:rPr>
              <a:t> </a:t>
            </a:r>
            <a:r>
              <a:rPr sz="850" spc="160" dirty="0">
                <a:latin typeface="Times New Roman"/>
                <a:cs typeface="Times New Roman"/>
              </a:rPr>
              <a:t>bir</a:t>
            </a:r>
            <a:r>
              <a:rPr sz="850" spc="140" dirty="0">
                <a:latin typeface="Times New Roman"/>
                <a:cs typeface="Times New Roman"/>
              </a:rPr>
              <a:t> </a:t>
            </a:r>
            <a:r>
              <a:rPr sz="850" spc="175" dirty="0">
                <a:latin typeface="Times New Roman"/>
                <a:cs typeface="Times New Roman"/>
              </a:rPr>
              <a:t>üst</a:t>
            </a:r>
            <a:r>
              <a:rPr sz="850" spc="145" dirty="0">
                <a:latin typeface="Times New Roman"/>
                <a:cs typeface="Times New Roman"/>
              </a:rPr>
              <a:t> </a:t>
            </a:r>
            <a:r>
              <a:rPr sz="850" spc="225" dirty="0">
                <a:latin typeface="Times New Roman"/>
                <a:cs typeface="Times New Roman"/>
              </a:rPr>
              <a:t>basamak</a:t>
            </a:r>
            <a:r>
              <a:rPr sz="850" spc="120" dirty="0">
                <a:latin typeface="Times New Roman"/>
                <a:cs typeface="Times New Roman"/>
              </a:rPr>
              <a:t> </a:t>
            </a:r>
            <a:r>
              <a:rPr sz="850" spc="185" dirty="0">
                <a:latin typeface="Times New Roman"/>
                <a:cs typeface="Times New Roman"/>
              </a:rPr>
              <a:t>sağlık</a:t>
            </a:r>
            <a:r>
              <a:rPr sz="850" spc="114" dirty="0">
                <a:latin typeface="Times New Roman"/>
                <a:cs typeface="Times New Roman"/>
              </a:rPr>
              <a:t> </a:t>
            </a:r>
            <a:r>
              <a:rPr sz="850" spc="204" dirty="0">
                <a:latin typeface="Times New Roman"/>
                <a:cs typeface="Times New Roman"/>
              </a:rPr>
              <a:t>kuruluşunda</a:t>
            </a:r>
            <a:r>
              <a:rPr sz="850" spc="130" dirty="0">
                <a:latin typeface="Times New Roman"/>
                <a:cs typeface="Times New Roman"/>
              </a:rPr>
              <a:t> </a:t>
            </a:r>
            <a:r>
              <a:rPr sz="850" spc="185" dirty="0">
                <a:latin typeface="Times New Roman"/>
                <a:cs typeface="Times New Roman"/>
              </a:rPr>
              <a:t>değerlendirilmesi  </a:t>
            </a:r>
            <a:r>
              <a:rPr sz="850" spc="229" dirty="0">
                <a:latin typeface="Times New Roman"/>
                <a:cs typeface="Times New Roman"/>
              </a:rPr>
              <a:t>uygun</a:t>
            </a:r>
            <a:r>
              <a:rPr sz="850" spc="110" dirty="0">
                <a:latin typeface="Times New Roman"/>
                <a:cs typeface="Times New Roman"/>
              </a:rPr>
              <a:t> </a:t>
            </a:r>
            <a:r>
              <a:rPr sz="850" spc="204" dirty="0">
                <a:latin typeface="Times New Roman"/>
                <a:cs typeface="Times New Roman"/>
              </a:rPr>
              <a:t>görüldü</a:t>
            </a:r>
            <a:endParaRPr sz="850" dirty="0">
              <a:latin typeface="Times New Roman"/>
              <a:cs typeface="Times New Roman"/>
            </a:endParaRPr>
          </a:p>
          <a:p>
            <a:pPr marL="751205">
              <a:lnSpc>
                <a:spcPct val="100000"/>
              </a:lnSpc>
              <a:spcBef>
                <a:spcPts val="370"/>
              </a:spcBef>
            </a:pPr>
            <a:r>
              <a:rPr sz="850" spc="210" dirty="0">
                <a:latin typeface="Times New Roman"/>
                <a:cs typeface="Times New Roman"/>
              </a:rPr>
              <a:t>Diş </a:t>
            </a:r>
            <a:r>
              <a:rPr sz="850" spc="225" dirty="0">
                <a:latin typeface="Times New Roman"/>
                <a:cs typeface="Times New Roman"/>
              </a:rPr>
              <a:t>Hekimine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spc="180" dirty="0">
                <a:latin typeface="Times New Roman"/>
                <a:cs typeface="Times New Roman"/>
              </a:rPr>
              <a:t>yönlendirildi</a:t>
            </a:r>
            <a:endParaRPr sz="8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50" b="1" spc="320" dirty="0">
                <a:latin typeface="Times New Roman"/>
                <a:cs typeface="Times New Roman"/>
              </a:rPr>
              <a:t>OKUL/ÖĞRETMEN </a:t>
            </a:r>
            <a:r>
              <a:rPr sz="850" b="1" spc="220" dirty="0" smtClean="0">
                <a:latin typeface="Times New Roman"/>
                <a:cs typeface="Times New Roman"/>
              </a:rPr>
              <a:t>B</a:t>
            </a:r>
            <a:r>
              <a:rPr lang="tr-TR" sz="850" b="1" spc="220" dirty="0" smtClean="0">
                <a:latin typeface="Times New Roman"/>
                <a:cs typeface="Times New Roman"/>
              </a:rPr>
              <a:t>İ</a:t>
            </a:r>
            <a:r>
              <a:rPr sz="850" b="1" spc="220" dirty="0" smtClean="0">
                <a:latin typeface="Times New Roman"/>
                <a:cs typeface="Times New Roman"/>
              </a:rPr>
              <a:t>LG</a:t>
            </a:r>
            <a:r>
              <a:rPr lang="tr-TR" sz="850" b="1" spc="220" dirty="0" smtClean="0">
                <a:latin typeface="Times New Roman"/>
                <a:cs typeface="Times New Roman"/>
              </a:rPr>
              <a:t>İ</a:t>
            </a:r>
            <a:r>
              <a:rPr sz="850" b="1" spc="220" dirty="0" smtClean="0">
                <a:latin typeface="Times New Roman"/>
                <a:cs typeface="Times New Roman"/>
              </a:rPr>
              <a:t>LEND</a:t>
            </a:r>
            <a:r>
              <a:rPr lang="tr-TR" sz="850" b="1" spc="220" dirty="0" smtClean="0">
                <a:latin typeface="Times New Roman"/>
                <a:cs typeface="Times New Roman"/>
              </a:rPr>
              <a:t>İ</a:t>
            </a:r>
            <a:r>
              <a:rPr sz="850" b="1" spc="220" dirty="0" smtClean="0">
                <a:latin typeface="Times New Roman"/>
                <a:cs typeface="Times New Roman"/>
              </a:rPr>
              <a:t>RME</a:t>
            </a:r>
            <a:r>
              <a:rPr sz="850" b="1" spc="-70" dirty="0" smtClean="0">
                <a:latin typeface="Times New Roman"/>
                <a:cs typeface="Times New Roman"/>
              </a:rPr>
              <a:t> </a:t>
            </a:r>
            <a:r>
              <a:rPr sz="850" b="1" spc="290" dirty="0">
                <a:latin typeface="Times New Roman"/>
                <a:cs typeface="Times New Roman"/>
              </a:rPr>
              <a:t>NOTU:</a:t>
            </a: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850" spc="434" dirty="0">
                <a:latin typeface="Times New Roman"/>
                <a:cs typeface="Times New Roman"/>
              </a:rPr>
              <a:t>…………………………………...………………………………………………………………</a:t>
            </a:r>
            <a:endParaRPr sz="850" dirty="0">
              <a:latin typeface="Times New Roman"/>
              <a:cs typeface="Times New Roman"/>
            </a:endParaRPr>
          </a:p>
          <a:p>
            <a:pPr marL="4836795" marR="836930" indent="-376555">
              <a:lnSpc>
                <a:spcPts val="1540"/>
              </a:lnSpc>
              <a:spcBef>
                <a:spcPts val="75"/>
              </a:spcBef>
            </a:pPr>
            <a:r>
              <a:rPr sz="850" spc="195" dirty="0">
                <a:latin typeface="Times New Roman"/>
                <a:cs typeface="Times New Roman"/>
              </a:rPr>
              <a:t>Dr.</a:t>
            </a:r>
            <a:r>
              <a:rPr sz="850" spc="55" dirty="0">
                <a:latin typeface="Times New Roman"/>
                <a:cs typeface="Times New Roman"/>
              </a:rPr>
              <a:t> </a:t>
            </a:r>
            <a:r>
              <a:rPr sz="850" spc="210" dirty="0" err="1">
                <a:latin typeface="Times New Roman"/>
                <a:cs typeface="Times New Roman"/>
              </a:rPr>
              <a:t>Adı-Soyadı</a:t>
            </a:r>
            <a:r>
              <a:rPr sz="850" spc="210" dirty="0">
                <a:latin typeface="Times New Roman"/>
                <a:cs typeface="Times New Roman"/>
              </a:rPr>
              <a:t>  </a:t>
            </a:r>
            <a:r>
              <a:rPr lang="tr-TR" sz="850" spc="145" dirty="0" err="1">
                <a:latin typeface="Times New Roman"/>
                <a:cs typeface="Times New Roman"/>
              </a:rPr>
              <a:t>İ</a:t>
            </a:r>
            <a:r>
              <a:rPr sz="850" spc="145" dirty="0" err="1" smtClean="0">
                <a:latin typeface="Times New Roman"/>
                <a:cs typeface="Times New Roman"/>
              </a:rPr>
              <a:t>mza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62554" y="254253"/>
            <a:ext cx="5795646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10" dirty="0">
                <a:latin typeface="Arial"/>
                <a:cs typeface="Arial"/>
              </a:rPr>
              <a:t>FORM-1: </a:t>
            </a:r>
            <a:r>
              <a:rPr lang="tr-TR" sz="1700" spc="-110" dirty="0" smtClean="0">
                <a:latin typeface="Arial"/>
                <a:cs typeface="Arial"/>
              </a:rPr>
              <a:t>ÖĞRENCİ MUAYENE/İZLEM BİLDİRİM FORMU </a:t>
            </a:r>
            <a:r>
              <a:rPr sz="1700" spc="-125" dirty="0" smtClean="0">
                <a:latin typeface="Arial"/>
                <a:cs typeface="Arial"/>
              </a:rPr>
              <a:t>EK-3</a:t>
            </a:r>
            <a:r>
              <a:rPr sz="1700" spc="-125" dirty="0">
                <a:latin typeface="Arial"/>
                <a:cs typeface="Arial"/>
              </a:rPr>
              <a:t>)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37535" y="4050021"/>
            <a:ext cx="206375" cy="1027430"/>
            <a:chOff x="3137535" y="4050021"/>
            <a:chExt cx="206375" cy="1027430"/>
          </a:xfrm>
        </p:grpSpPr>
        <p:sp>
          <p:nvSpPr>
            <p:cNvPr id="9" name="object 9"/>
            <p:cNvSpPr/>
            <p:nvPr/>
          </p:nvSpPr>
          <p:spPr>
            <a:xfrm>
              <a:off x="3137535" y="4050021"/>
              <a:ext cx="206375" cy="957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37535" y="4239886"/>
              <a:ext cx="206375" cy="957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37535" y="4429751"/>
              <a:ext cx="206375" cy="957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37535" y="4620251"/>
              <a:ext cx="206375" cy="957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37535" y="4981565"/>
              <a:ext cx="206375" cy="957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894" y="914400"/>
            <a:ext cx="9800590" cy="90992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74415" marR="5080" indent="-3562350" algn="l">
              <a:lnSpc>
                <a:spcPct val="101299"/>
              </a:lnSpc>
              <a:spcBef>
                <a:spcPts val="50"/>
              </a:spcBef>
            </a:pPr>
            <a:r>
              <a:rPr lang="tr-TR" sz="3000" dirty="0">
                <a:latin typeface="Arial"/>
                <a:cs typeface="Arial"/>
              </a:rPr>
              <a:t>FİZİKSEL AKTİVİTE KARNE GİRİŞLERİNİN YAPILMASI</a:t>
            </a:r>
            <a:endParaRPr lang="tr-TR" sz="3000" b="0" spc="-49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4894" y="2985770"/>
            <a:ext cx="6596380" cy="1849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Clr>
                <a:srgbClr val="1285C3"/>
              </a:buClr>
              <a:buSzPct val="143750"/>
              <a:buChar char="•"/>
              <a:tabLst>
                <a:tab pos="297815" algn="l"/>
              </a:tabLst>
            </a:pPr>
            <a:r>
              <a:rPr sz="2400" dirty="0" err="1" smtClean="0">
                <a:latin typeface="Arial"/>
                <a:cs typeface="Arial"/>
              </a:rPr>
              <a:t>Beden</a:t>
            </a:r>
            <a:r>
              <a:rPr sz="2400" spc="-39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eğitimi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ve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spor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öğretmenleri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tarafından;</a:t>
            </a:r>
            <a:endParaRPr sz="2400" dirty="0">
              <a:latin typeface="Arial"/>
              <a:cs typeface="Arial"/>
            </a:endParaRPr>
          </a:p>
          <a:p>
            <a:pPr marL="421640" indent="-409575">
              <a:lnSpc>
                <a:spcPct val="100000"/>
              </a:lnSpc>
              <a:spcBef>
                <a:spcPts val="940"/>
              </a:spcBef>
              <a:buClr>
                <a:srgbClr val="1285C3"/>
              </a:buClr>
              <a:buSzPct val="143750"/>
              <a:buChar char="•"/>
              <a:tabLst>
                <a:tab pos="421640" algn="l"/>
                <a:tab pos="422275" algn="l"/>
              </a:tabLst>
            </a:pPr>
            <a:r>
              <a:rPr sz="2400" spc="-5" dirty="0" err="1">
                <a:latin typeface="Arial"/>
                <a:cs typeface="Arial"/>
              </a:rPr>
              <a:t>Birinci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15" dirty="0" err="1" smtClean="0">
                <a:latin typeface="Arial"/>
                <a:cs typeface="Arial"/>
              </a:rPr>
              <a:t>Dönem</a:t>
            </a:r>
            <a:r>
              <a:rPr lang="tr-TR" sz="2400" spc="15" dirty="0" smtClean="0">
                <a:latin typeface="Arial"/>
                <a:cs typeface="Arial"/>
              </a:rPr>
              <a:t> </a:t>
            </a:r>
            <a:r>
              <a:rPr sz="2400" spc="15" dirty="0" smtClean="0">
                <a:latin typeface="Arial"/>
                <a:cs typeface="Arial"/>
              </a:rPr>
              <a:t>15 </a:t>
            </a:r>
            <a:r>
              <a:rPr sz="2400" spc="-10" dirty="0">
                <a:latin typeface="Arial"/>
                <a:cs typeface="Arial"/>
              </a:rPr>
              <a:t>Eyl</a:t>
            </a:r>
            <a:r>
              <a:rPr sz="1900" spc="-10" dirty="0">
                <a:latin typeface="Arial"/>
                <a:cs typeface="Arial"/>
              </a:rPr>
              <a:t>Ü</a:t>
            </a:r>
            <a:r>
              <a:rPr sz="2400" spc="-10" dirty="0">
                <a:latin typeface="Arial"/>
                <a:cs typeface="Arial"/>
              </a:rPr>
              <a:t>l </a:t>
            </a:r>
            <a:r>
              <a:rPr sz="2400" dirty="0">
                <a:latin typeface="Arial"/>
                <a:cs typeface="Arial"/>
              </a:rPr>
              <a:t>/ 15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Ekim</a:t>
            </a:r>
            <a:r>
              <a:rPr lang="tr-TR" sz="2400" spc="-5" dirty="0" smtClean="0">
                <a:latin typeface="Arial"/>
                <a:cs typeface="Arial"/>
              </a:rPr>
              <a:t>                   </a:t>
            </a:r>
            <a:endParaRPr sz="2400" dirty="0">
              <a:latin typeface="Arial"/>
              <a:cs typeface="Arial"/>
            </a:endParaRPr>
          </a:p>
          <a:p>
            <a:pPr marL="421640" indent="-409575">
              <a:lnSpc>
                <a:spcPct val="100000"/>
              </a:lnSpc>
              <a:spcBef>
                <a:spcPts val="960"/>
              </a:spcBef>
              <a:buClr>
                <a:srgbClr val="1285C3"/>
              </a:buClr>
              <a:buSzPct val="143750"/>
              <a:buChar char="•"/>
              <a:tabLst>
                <a:tab pos="421640" algn="l"/>
                <a:tab pos="422275" algn="l"/>
                <a:tab pos="1457960" algn="l"/>
              </a:tabLst>
            </a:pPr>
            <a:r>
              <a:rPr lang="tr-TR" sz="2400" spc="-204" dirty="0" err="1">
                <a:latin typeface="Arial"/>
                <a:cs typeface="Arial"/>
              </a:rPr>
              <a:t>İ</a:t>
            </a:r>
            <a:r>
              <a:rPr sz="2400" spc="-204" dirty="0" err="1" smtClean="0">
                <a:latin typeface="Arial"/>
                <a:cs typeface="Arial"/>
              </a:rPr>
              <a:t>kinci</a:t>
            </a:r>
            <a:r>
              <a:rPr sz="2400" spc="-204" dirty="0">
                <a:latin typeface="Arial"/>
                <a:cs typeface="Arial"/>
              </a:rPr>
              <a:t>	</a:t>
            </a:r>
            <a:r>
              <a:rPr sz="2400" spc="-220" dirty="0" err="1">
                <a:latin typeface="Arial"/>
                <a:cs typeface="Arial"/>
              </a:rPr>
              <a:t>Dönem</a:t>
            </a:r>
            <a:r>
              <a:rPr sz="2400" spc="-220" dirty="0">
                <a:latin typeface="Arial"/>
                <a:cs typeface="Arial"/>
              </a:rPr>
              <a:t> </a:t>
            </a:r>
            <a:r>
              <a:rPr lang="tr-TR" sz="2400" spc="-220" dirty="0" smtClean="0">
                <a:latin typeface="Arial"/>
                <a:cs typeface="Arial"/>
              </a:rPr>
              <a:t> </a:t>
            </a:r>
            <a:r>
              <a:rPr sz="2400" spc="-10" dirty="0" smtClean="0">
                <a:latin typeface="Arial"/>
                <a:cs typeface="Arial"/>
              </a:rPr>
              <a:t>15 </a:t>
            </a:r>
            <a:r>
              <a:rPr sz="2400" dirty="0">
                <a:latin typeface="Arial"/>
                <a:cs typeface="Arial"/>
              </a:rPr>
              <a:t>Nisan / 15</a:t>
            </a:r>
            <a:r>
              <a:rPr sz="2400" spc="-4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Mayıs</a:t>
            </a:r>
            <a:endParaRPr sz="2400" dirty="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  <a:spcBef>
                <a:spcPts val="945"/>
              </a:spcBef>
            </a:pPr>
            <a:r>
              <a:rPr sz="2400" spc="-5" dirty="0">
                <a:latin typeface="Arial"/>
                <a:cs typeface="Arial"/>
              </a:rPr>
              <a:t>tarihleri arasında </a:t>
            </a:r>
            <a:r>
              <a:rPr sz="2400" dirty="0">
                <a:latin typeface="Arial"/>
                <a:cs typeface="Arial"/>
              </a:rPr>
              <a:t>e- </a:t>
            </a:r>
            <a:r>
              <a:rPr sz="2400" dirty="0" err="1">
                <a:latin typeface="Arial"/>
                <a:cs typeface="Arial"/>
              </a:rPr>
              <a:t>okula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50" dirty="0" err="1" smtClean="0">
                <a:latin typeface="Arial"/>
                <a:cs typeface="Arial"/>
              </a:rPr>
              <a:t>giri</a:t>
            </a:r>
            <a:r>
              <a:rPr lang="tr-TR" sz="2400" spc="-150" dirty="0" smtClean="0">
                <a:latin typeface="Arial"/>
                <a:cs typeface="Arial"/>
              </a:rPr>
              <a:t>ş</a:t>
            </a:r>
            <a:r>
              <a:rPr sz="2400" spc="-150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yapmaları</a:t>
            </a:r>
            <a:r>
              <a:rPr sz="2400" spc="-4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gerekir.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0"/>
            <a:ext cx="11506200" cy="6543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0"/>
            <a:ext cx="12230100" cy="742950"/>
            <a:chOff x="-19050" y="0"/>
            <a:chExt cx="12230100" cy="7429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12192000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12192000" y="7048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0" y="704850"/>
                  </a:moveTo>
                  <a:lnTo>
                    <a:pt x="12192000" y="7048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048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286750" y="1628775"/>
            <a:ext cx="3781425" cy="349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66341" y="22796"/>
            <a:ext cx="825055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Okullarımızın </a:t>
            </a:r>
            <a:r>
              <a:rPr spc="-40" dirty="0" err="1"/>
              <a:t>Yapacakları</a:t>
            </a:r>
            <a:r>
              <a:rPr spc="114" dirty="0"/>
              <a:t> </a:t>
            </a:r>
            <a:r>
              <a:rPr spc="-170" dirty="0" err="1" smtClean="0"/>
              <a:t>Çalı</a:t>
            </a:r>
            <a:r>
              <a:rPr lang="tr-TR" spc="-170" dirty="0" smtClean="0"/>
              <a:t>ş</a:t>
            </a:r>
            <a:r>
              <a:rPr spc="-170" dirty="0" smtClean="0"/>
              <a:t>malar</a:t>
            </a:r>
            <a:endParaRPr spc="-170" dirty="0"/>
          </a:p>
        </p:txBody>
      </p:sp>
      <p:sp>
        <p:nvSpPr>
          <p:cNvPr id="7" name="object 7"/>
          <p:cNvSpPr txBox="1"/>
          <p:nvPr/>
        </p:nvSpPr>
        <p:spPr>
          <a:xfrm>
            <a:off x="1161097" y="2010681"/>
            <a:ext cx="6654800" cy="259397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75"/>
              </a:spcBef>
              <a:buClr>
                <a:srgbClr val="1285C3"/>
              </a:buClr>
              <a:buSzPct val="145312"/>
              <a:buFont typeface="Arial"/>
              <a:buChar char="•"/>
              <a:tabLst>
                <a:tab pos="299720" algn="l"/>
              </a:tabLst>
            </a:pPr>
            <a:r>
              <a:rPr sz="3200" b="1" spc="-100" dirty="0">
                <a:latin typeface="Arial"/>
                <a:cs typeface="Arial"/>
              </a:rPr>
              <a:t>Okul </a:t>
            </a:r>
            <a:r>
              <a:rPr sz="3200" b="1" spc="-80" dirty="0" err="1">
                <a:latin typeface="Arial"/>
                <a:cs typeface="Arial"/>
              </a:rPr>
              <a:t>Sağlık</a:t>
            </a:r>
            <a:r>
              <a:rPr sz="3200" b="1" spc="85" dirty="0">
                <a:latin typeface="Arial"/>
                <a:cs typeface="Arial"/>
              </a:rPr>
              <a:t> </a:t>
            </a:r>
            <a:r>
              <a:rPr sz="3200" b="1" spc="-95" dirty="0" err="1" smtClean="0">
                <a:latin typeface="Arial"/>
                <a:cs typeface="Arial"/>
              </a:rPr>
              <a:t>Taramaları</a:t>
            </a:r>
            <a:r>
              <a:rPr lang="tr-TR" sz="3200" b="1" spc="-95" dirty="0" smtClean="0">
                <a:latin typeface="Arial"/>
                <a:cs typeface="Arial"/>
              </a:rPr>
              <a:t> </a:t>
            </a:r>
            <a:r>
              <a:rPr sz="3200" b="1" spc="-95" dirty="0" err="1" smtClean="0">
                <a:latin typeface="Arial"/>
                <a:cs typeface="Arial"/>
              </a:rPr>
              <a:t>öncesinde</a:t>
            </a:r>
            <a:endParaRPr sz="3200" dirty="0">
              <a:latin typeface="Arial"/>
              <a:cs typeface="Arial"/>
            </a:endParaRPr>
          </a:p>
          <a:p>
            <a:pPr marL="299085" marR="5080" indent="-287020" algn="just">
              <a:lnSpc>
                <a:spcPct val="125299"/>
              </a:lnSpc>
              <a:spcBef>
                <a:spcPts val="1175"/>
              </a:spcBef>
              <a:buClr>
                <a:srgbClr val="1285C3"/>
              </a:buClr>
              <a:buSzPct val="143750"/>
              <a:buFont typeface="Wingdings"/>
              <a:buChar char=""/>
              <a:tabLst>
                <a:tab pos="432434" algn="l"/>
              </a:tabLst>
            </a:pPr>
            <a:r>
              <a:rPr sz="2400" spc="-150" dirty="0" smtClean="0">
                <a:latin typeface="Arial"/>
                <a:cs typeface="Arial"/>
              </a:rPr>
              <a:t>A</a:t>
            </a:r>
            <a:r>
              <a:rPr lang="tr-TR" sz="2400" spc="-150" dirty="0" smtClean="0">
                <a:latin typeface="Arial"/>
                <a:cs typeface="Arial"/>
              </a:rPr>
              <a:t>ş</a:t>
            </a:r>
            <a:r>
              <a:rPr sz="2400" spc="-150" dirty="0" err="1" smtClean="0">
                <a:latin typeface="Arial"/>
                <a:cs typeface="Arial"/>
              </a:rPr>
              <a:t>ılama</a:t>
            </a:r>
            <a:r>
              <a:rPr sz="2400" spc="-150" dirty="0">
                <a:latin typeface="Arial"/>
                <a:cs typeface="Arial"/>
              </a:rPr>
              <a:t>, </a:t>
            </a:r>
            <a:r>
              <a:rPr sz="2400" spc="-60" dirty="0">
                <a:latin typeface="Arial"/>
                <a:cs typeface="Arial"/>
              </a:rPr>
              <a:t>sağlık </a:t>
            </a:r>
            <a:r>
              <a:rPr sz="2400" spc="-85" dirty="0">
                <a:latin typeface="Arial"/>
                <a:cs typeface="Arial"/>
              </a:rPr>
              <a:t>tarama </a:t>
            </a:r>
            <a:r>
              <a:rPr sz="2400" spc="-105" dirty="0">
                <a:latin typeface="Arial"/>
                <a:cs typeface="Arial"/>
              </a:rPr>
              <a:t>(</a:t>
            </a:r>
            <a:r>
              <a:rPr sz="2400" spc="-105" dirty="0" err="1" smtClean="0">
                <a:latin typeface="Arial"/>
                <a:cs typeface="Arial"/>
              </a:rPr>
              <a:t>göz</a:t>
            </a:r>
            <a:r>
              <a:rPr sz="2400" spc="-105" dirty="0" smtClean="0">
                <a:latin typeface="Arial"/>
                <a:cs typeface="Arial"/>
              </a:rPr>
              <a:t>-i</a:t>
            </a:r>
            <a:r>
              <a:rPr lang="tr-TR" sz="2400" spc="-105" dirty="0" smtClean="0">
                <a:latin typeface="Arial"/>
                <a:cs typeface="Arial"/>
              </a:rPr>
              <a:t>ş</a:t>
            </a:r>
            <a:r>
              <a:rPr sz="2400" spc="-105" dirty="0" err="1" smtClean="0">
                <a:latin typeface="Arial"/>
                <a:cs typeface="Arial"/>
              </a:rPr>
              <a:t>itme</a:t>
            </a:r>
            <a:r>
              <a:rPr sz="2400" spc="-105" dirty="0">
                <a:latin typeface="Arial"/>
                <a:cs typeface="Arial"/>
              </a:rPr>
              <a:t>), </a:t>
            </a:r>
            <a:r>
              <a:rPr sz="2400" spc="-80" dirty="0">
                <a:latin typeface="Arial"/>
                <a:cs typeface="Arial"/>
              </a:rPr>
              <a:t>ve </a:t>
            </a:r>
            <a:r>
              <a:rPr sz="2400" spc="-85" dirty="0">
                <a:latin typeface="Arial"/>
                <a:cs typeface="Arial"/>
              </a:rPr>
              <a:t>koruyucu  </a:t>
            </a:r>
            <a:r>
              <a:rPr sz="2400" spc="-85" dirty="0" err="1">
                <a:latin typeface="Arial"/>
                <a:cs typeface="Arial"/>
              </a:rPr>
              <a:t>ağız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285" dirty="0" smtClean="0">
                <a:latin typeface="Arial"/>
                <a:cs typeface="Arial"/>
              </a:rPr>
              <a:t>di</a:t>
            </a:r>
            <a:r>
              <a:rPr lang="tr-TR" sz="2400" spc="-285" dirty="0" smtClean="0">
                <a:latin typeface="Arial"/>
                <a:cs typeface="Arial"/>
              </a:rPr>
              <a:t>ş</a:t>
            </a:r>
            <a:r>
              <a:rPr sz="2400" spc="-275" dirty="0" smtClean="0">
                <a:latin typeface="Arial"/>
                <a:cs typeface="Arial"/>
              </a:rPr>
              <a:t> </a:t>
            </a:r>
            <a:r>
              <a:rPr sz="2400" spc="-70" dirty="0" err="1">
                <a:latin typeface="Arial"/>
                <a:cs typeface="Arial"/>
              </a:rPr>
              <a:t>sağlığı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120" dirty="0" err="1" smtClean="0">
                <a:latin typeface="Arial"/>
                <a:cs typeface="Arial"/>
              </a:rPr>
              <a:t>çalı</a:t>
            </a:r>
            <a:r>
              <a:rPr lang="tr-TR" sz="2400" spc="-120" dirty="0" smtClean="0">
                <a:latin typeface="Arial"/>
                <a:cs typeface="Arial"/>
              </a:rPr>
              <a:t>ş</a:t>
            </a:r>
            <a:r>
              <a:rPr sz="2400" spc="-120" dirty="0" err="1" smtClean="0">
                <a:latin typeface="Arial"/>
                <a:cs typeface="Arial"/>
              </a:rPr>
              <a:t>maları</a:t>
            </a:r>
            <a:r>
              <a:rPr sz="2400" spc="-300" dirty="0" smtClean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öncesinde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,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b="1" spc="-55" dirty="0">
                <a:latin typeface="Arial"/>
                <a:cs typeface="Arial"/>
              </a:rPr>
              <a:t>bilgi</a:t>
            </a:r>
            <a:r>
              <a:rPr sz="2400" b="1" spc="-285" dirty="0"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notları  </a:t>
            </a:r>
            <a:r>
              <a:rPr sz="2400" b="1" spc="-110" dirty="0" err="1">
                <a:latin typeface="Arial"/>
                <a:cs typeface="Arial"/>
              </a:rPr>
              <a:t>ailelere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50" dirty="0" err="1" smtClean="0">
                <a:latin typeface="Arial"/>
                <a:cs typeface="Arial"/>
              </a:rPr>
              <a:t>ula</a:t>
            </a:r>
            <a:r>
              <a:rPr lang="tr-TR" sz="2400" b="1" spc="-150" dirty="0" smtClean="0">
                <a:latin typeface="Arial"/>
                <a:cs typeface="Arial"/>
              </a:rPr>
              <a:t>ş</a:t>
            </a:r>
            <a:r>
              <a:rPr sz="2400" b="1" spc="-150" dirty="0" err="1" smtClean="0">
                <a:latin typeface="Arial"/>
                <a:cs typeface="Arial"/>
              </a:rPr>
              <a:t>tırılmalı</a:t>
            </a:r>
            <a:r>
              <a:rPr sz="2400" b="1" spc="-150" dirty="0" smtClean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ve </a:t>
            </a:r>
            <a:r>
              <a:rPr sz="2400" spc="-140" dirty="0">
                <a:latin typeface="Arial"/>
                <a:cs typeface="Arial"/>
              </a:rPr>
              <a:t>uygulama </a:t>
            </a:r>
            <a:r>
              <a:rPr sz="2400" spc="-130" dirty="0">
                <a:latin typeface="Arial"/>
                <a:cs typeface="Arial"/>
              </a:rPr>
              <a:t>öncesinde Sağlık  </a:t>
            </a:r>
            <a:r>
              <a:rPr sz="2400" spc="-5" dirty="0">
                <a:latin typeface="Arial"/>
                <a:cs typeface="Arial"/>
              </a:rPr>
              <a:t>personeline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bildirilmelidir.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1175" y="552450"/>
            <a:ext cx="8910955" cy="6305550"/>
            <a:chOff x="1781175" y="552450"/>
            <a:chExt cx="8910955" cy="6305550"/>
          </a:xfrm>
        </p:grpSpPr>
        <p:sp>
          <p:nvSpPr>
            <p:cNvPr id="3" name="object 3"/>
            <p:cNvSpPr/>
            <p:nvPr/>
          </p:nvSpPr>
          <p:spPr>
            <a:xfrm>
              <a:off x="1781175" y="6105522"/>
              <a:ext cx="8910955" cy="752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9750" y="552450"/>
              <a:ext cx="8858250" cy="5572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120" y="1219517"/>
            <a:ext cx="949769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0" dirty="0">
                <a:latin typeface="Trebuchet MS"/>
                <a:cs typeface="Trebuchet MS"/>
              </a:rPr>
              <a:t>Tarama</a:t>
            </a:r>
            <a:r>
              <a:rPr spc="-795" dirty="0">
                <a:latin typeface="Trebuchet MS"/>
                <a:cs typeface="Trebuchet MS"/>
              </a:rPr>
              <a:t> </a:t>
            </a:r>
            <a:r>
              <a:rPr spc="-35" dirty="0">
                <a:latin typeface="Trebuchet MS"/>
                <a:cs typeface="Trebuchet MS"/>
              </a:rPr>
              <a:t>Verileri</a:t>
            </a:r>
            <a:r>
              <a:rPr spc="-85" dirty="0">
                <a:latin typeface="Trebuchet MS"/>
                <a:cs typeface="Trebuchet MS"/>
              </a:rPr>
              <a:t> </a:t>
            </a:r>
            <a:r>
              <a:rPr spc="5" dirty="0">
                <a:latin typeface="Trebuchet MS"/>
                <a:cs typeface="Trebuchet MS"/>
              </a:rPr>
              <a:t>e-</a:t>
            </a:r>
            <a:r>
              <a:rPr spc="-635" dirty="0">
                <a:latin typeface="Trebuchet MS"/>
                <a:cs typeface="Trebuchet MS"/>
              </a:rPr>
              <a:t> </a:t>
            </a:r>
            <a:r>
              <a:rPr spc="-20" dirty="0">
                <a:latin typeface="Trebuchet MS"/>
                <a:cs typeface="Trebuchet MS"/>
              </a:rPr>
              <a:t>okul</a:t>
            </a:r>
            <a:r>
              <a:rPr spc="-605" dirty="0">
                <a:latin typeface="Trebuchet MS"/>
                <a:cs typeface="Trebuchet MS"/>
              </a:rPr>
              <a:t> </a:t>
            </a:r>
            <a:r>
              <a:rPr spc="-25" dirty="0">
                <a:latin typeface="Trebuchet MS"/>
                <a:cs typeface="Trebuchet MS"/>
              </a:rPr>
              <a:t>sistemine</a:t>
            </a:r>
            <a:r>
              <a:rPr spc="-509" dirty="0">
                <a:latin typeface="Trebuchet MS"/>
                <a:cs typeface="Trebuchet MS"/>
              </a:rPr>
              <a:t> </a:t>
            </a:r>
            <a:r>
              <a:rPr spc="-20" dirty="0">
                <a:latin typeface="Trebuchet MS"/>
                <a:cs typeface="Trebuchet MS"/>
              </a:rPr>
              <a:t>girilmeli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4894" y="2622296"/>
            <a:ext cx="9686925" cy="25869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7180" marR="15240" indent="-285115">
              <a:lnSpc>
                <a:spcPts val="2640"/>
              </a:lnSpc>
              <a:spcBef>
                <a:spcPts val="385"/>
              </a:spcBef>
              <a:buClr>
                <a:srgbClr val="1285C3"/>
              </a:buClr>
              <a:buSzPct val="143750"/>
              <a:buChar char="•"/>
              <a:tabLst>
                <a:tab pos="297815" algn="l"/>
              </a:tabLst>
            </a:pPr>
            <a:r>
              <a:rPr sz="2400" spc="-60" dirty="0">
                <a:latin typeface="Arial"/>
                <a:cs typeface="Arial"/>
              </a:rPr>
              <a:t>Öğrencilerin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okul/kurumda</a:t>
            </a:r>
            <a:r>
              <a:rPr sz="2400" spc="-44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yapılan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75" dirty="0" err="1">
                <a:latin typeface="Arial"/>
                <a:cs typeface="Arial"/>
              </a:rPr>
              <a:t>sağlık</a:t>
            </a:r>
            <a:r>
              <a:rPr sz="2400" spc="-370" dirty="0">
                <a:latin typeface="Arial"/>
                <a:cs typeface="Arial"/>
              </a:rPr>
              <a:t> </a:t>
            </a:r>
            <a:r>
              <a:rPr lang="tr-TR" sz="2400" spc="-370" dirty="0" smtClean="0">
                <a:latin typeface="Arial"/>
                <a:cs typeface="Arial"/>
              </a:rPr>
              <a:t>-</a:t>
            </a:r>
            <a:r>
              <a:rPr sz="2400" spc="-90" dirty="0" err="1" smtClean="0">
                <a:latin typeface="Arial"/>
                <a:cs typeface="Arial"/>
              </a:rPr>
              <a:t>muayene</a:t>
            </a:r>
            <a:r>
              <a:rPr lang="tr-TR" sz="2400" spc="-90" dirty="0" smtClean="0">
                <a:latin typeface="Arial"/>
                <a:cs typeface="Arial"/>
              </a:rPr>
              <a:t> </a:t>
            </a:r>
            <a:r>
              <a:rPr sz="2400" spc="-420" dirty="0" smtClean="0">
                <a:latin typeface="Arial"/>
                <a:cs typeface="Arial"/>
              </a:rPr>
              <a:t> </a:t>
            </a:r>
            <a:r>
              <a:rPr sz="2400" spc="-60" dirty="0" err="1" smtClean="0">
                <a:latin typeface="Arial"/>
                <a:cs typeface="Arial"/>
              </a:rPr>
              <a:t>ve</a:t>
            </a:r>
            <a:r>
              <a:rPr lang="tr-TR" sz="2400" spc="-60" dirty="0" smtClean="0">
                <a:latin typeface="Arial"/>
                <a:cs typeface="Arial"/>
              </a:rPr>
              <a:t> </a:t>
            </a:r>
            <a:r>
              <a:rPr sz="2400" spc="-60" dirty="0" err="1" smtClean="0">
                <a:latin typeface="Arial"/>
                <a:cs typeface="Arial"/>
              </a:rPr>
              <a:t>taramaları</a:t>
            </a:r>
            <a:r>
              <a:rPr sz="2400" spc="-390" dirty="0" smtClean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sonucunda  </a:t>
            </a:r>
            <a:r>
              <a:rPr sz="2400" dirty="0">
                <a:latin typeface="Arial"/>
                <a:cs typeface="Arial"/>
              </a:rPr>
              <a:t>elde </a:t>
            </a:r>
            <a:r>
              <a:rPr sz="2400" spc="-10" dirty="0" err="1">
                <a:latin typeface="Arial"/>
                <a:cs typeface="Arial"/>
              </a:rPr>
              <a:t>edilen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sağlık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r>
              <a:rPr sz="2400" dirty="0" err="1" smtClean="0">
                <a:latin typeface="Arial"/>
                <a:cs typeface="Arial"/>
              </a:rPr>
              <a:t>verileri</a:t>
            </a:r>
            <a:r>
              <a:rPr sz="2400" dirty="0">
                <a:latin typeface="Arial"/>
                <a:cs typeface="Arial"/>
              </a:rPr>
              <a:t>;</a:t>
            </a:r>
          </a:p>
          <a:p>
            <a:pPr marL="297180" indent="-285115">
              <a:lnSpc>
                <a:spcPct val="100000"/>
              </a:lnSpc>
              <a:spcBef>
                <a:spcPts val="1135"/>
              </a:spcBef>
              <a:buClr>
                <a:srgbClr val="1285C3"/>
              </a:buClr>
              <a:buSzPct val="143750"/>
              <a:buChar char="•"/>
              <a:tabLst>
                <a:tab pos="297815" algn="l"/>
              </a:tabLst>
            </a:pPr>
            <a:r>
              <a:rPr sz="2400" spc="5" dirty="0">
                <a:latin typeface="Arial"/>
                <a:cs typeface="Arial"/>
              </a:rPr>
              <a:t>Boy </a:t>
            </a:r>
            <a:r>
              <a:rPr sz="2400" spc="-5" dirty="0">
                <a:latin typeface="Arial"/>
                <a:cs typeface="Arial"/>
              </a:rPr>
              <a:t>uzunluğu/vücut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ağırlığıölçümleri,</a:t>
            </a:r>
          </a:p>
          <a:p>
            <a:pPr marL="297180" indent="-285115">
              <a:lnSpc>
                <a:spcPct val="100000"/>
              </a:lnSpc>
              <a:spcBef>
                <a:spcPts val="1019"/>
              </a:spcBef>
              <a:buClr>
                <a:srgbClr val="1285C3"/>
              </a:buClr>
              <a:buSzPct val="143750"/>
              <a:buChar char="•"/>
              <a:tabLst>
                <a:tab pos="297815" algn="l"/>
              </a:tabLst>
            </a:pPr>
            <a:r>
              <a:rPr sz="2400" spc="-40" dirty="0">
                <a:latin typeface="Arial"/>
                <a:cs typeface="Arial"/>
              </a:rPr>
              <a:t>Tarama</a:t>
            </a:r>
            <a:r>
              <a:rPr sz="2400" spc="-22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sonuçları,</a:t>
            </a:r>
            <a:endParaRPr sz="2400" dirty="0">
              <a:latin typeface="Arial"/>
              <a:cs typeface="Arial"/>
            </a:endParaRPr>
          </a:p>
          <a:p>
            <a:pPr marL="297180" marR="5080" indent="-285115">
              <a:lnSpc>
                <a:spcPct val="101400"/>
              </a:lnSpc>
              <a:spcBef>
                <a:spcPts val="844"/>
              </a:spcBef>
              <a:buClr>
                <a:srgbClr val="1285C3"/>
              </a:buClr>
              <a:buSzPct val="143750"/>
              <a:buChar char="•"/>
              <a:tabLst>
                <a:tab pos="297815" algn="l"/>
              </a:tabLst>
            </a:pPr>
            <a:r>
              <a:rPr sz="2400" spc="-100" dirty="0" smtClean="0">
                <a:latin typeface="Arial"/>
                <a:cs typeface="Arial"/>
              </a:rPr>
              <a:t>A</a:t>
            </a:r>
            <a:r>
              <a:rPr lang="tr-TR" sz="2400" spc="-100" dirty="0" smtClean="0">
                <a:latin typeface="Arial"/>
                <a:cs typeface="Arial"/>
              </a:rPr>
              <a:t>ş</a:t>
            </a:r>
            <a:r>
              <a:rPr sz="2400" spc="-100" dirty="0" err="1" smtClean="0">
                <a:latin typeface="Arial"/>
                <a:cs typeface="Arial"/>
              </a:rPr>
              <a:t>ılama</a:t>
            </a:r>
            <a:r>
              <a:rPr sz="2400" spc="-345" dirty="0" smtClean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bilgileri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vb.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e-</a:t>
            </a:r>
            <a:r>
              <a:rPr sz="2400" b="1" spc="-15" dirty="0" err="1">
                <a:latin typeface="Arial"/>
                <a:cs typeface="Arial"/>
              </a:rPr>
              <a:t>okul</a:t>
            </a:r>
            <a:r>
              <a:rPr sz="2400" b="1" spc="-310" dirty="0">
                <a:latin typeface="Arial"/>
                <a:cs typeface="Arial"/>
              </a:rPr>
              <a:t> </a:t>
            </a:r>
            <a:r>
              <a:rPr sz="2400" b="1" spc="10" dirty="0" err="1" smtClean="0">
                <a:latin typeface="Arial"/>
                <a:cs typeface="Arial"/>
              </a:rPr>
              <a:t>sistemine</a:t>
            </a:r>
            <a:r>
              <a:rPr lang="tr-TR" sz="2400" b="1" spc="10" dirty="0" smtClean="0">
                <a:latin typeface="Arial"/>
                <a:cs typeface="Arial"/>
              </a:rPr>
              <a:t> </a:t>
            </a:r>
            <a:r>
              <a:rPr sz="2400" b="1" spc="10" dirty="0" err="1" smtClean="0">
                <a:latin typeface="Arial"/>
                <a:cs typeface="Arial"/>
              </a:rPr>
              <a:t>girilmeli</a:t>
            </a:r>
            <a:r>
              <a:rPr sz="2400" b="1" spc="10" dirty="0">
                <a:latin typeface="Arial"/>
                <a:cs typeface="Arial"/>
              </a:rPr>
              <a:t>,</a:t>
            </a:r>
            <a:r>
              <a:rPr sz="2400" b="1" spc="-3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takip</a:t>
            </a:r>
            <a:r>
              <a:rPr sz="2400" spc="-3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edilmeli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ve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20" dirty="0" err="1">
                <a:latin typeface="Arial"/>
                <a:cs typeface="Arial"/>
              </a:rPr>
              <a:t>velilerle</a:t>
            </a:r>
            <a:r>
              <a:rPr sz="2400" spc="-20" dirty="0">
                <a:latin typeface="Arial"/>
                <a:cs typeface="Arial"/>
              </a:rPr>
              <a:t>  </a:t>
            </a:r>
            <a:r>
              <a:rPr sz="2400" spc="-50" dirty="0" err="1" smtClean="0">
                <a:latin typeface="Arial"/>
                <a:cs typeface="Arial"/>
              </a:rPr>
              <a:t>payla</a:t>
            </a:r>
            <a:r>
              <a:rPr lang="tr-TR" sz="2400" spc="-50" dirty="0" smtClean="0">
                <a:latin typeface="Arial"/>
                <a:cs typeface="Arial"/>
              </a:rPr>
              <a:t>ş</a:t>
            </a:r>
            <a:r>
              <a:rPr sz="2400" spc="-50" dirty="0" err="1" smtClean="0">
                <a:latin typeface="Arial"/>
                <a:cs typeface="Arial"/>
              </a:rPr>
              <a:t>ılmalıdır</a:t>
            </a:r>
            <a:r>
              <a:rPr sz="2400" spc="-5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461" y="421703"/>
            <a:ext cx="9952355" cy="16694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20955" algn="ctr">
              <a:lnSpc>
                <a:spcPct val="99800"/>
              </a:lnSpc>
              <a:spcBef>
                <a:spcPts val="110"/>
              </a:spcBef>
            </a:pPr>
            <a:r>
              <a:rPr sz="3600" b="0" spc="-20" dirty="0">
                <a:latin typeface="Arial"/>
                <a:cs typeface="Arial"/>
              </a:rPr>
              <a:t>Okul</a:t>
            </a:r>
            <a:r>
              <a:rPr sz="3600" b="0" spc="-540" dirty="0">
                <a:latin typeface="Arial"/>
                <a:cs typeface="Arial"/>
              </a:rPr>
              <a:t> </a:t>
            </a:r>
            <a:r>
              <a:rPr sz="3600" b="0" spc="90" dirty="0">
                <a:latin typeface="Arial"/>
                <a:cs typeface="Arial"/>
              </a:rPr>
              <a:t>/</a:t>
            </a:r>
            <a:r>
              <a:rPr sz="3600" b="0" spc="-575" dirty="0">
                <a:latin typeface="Arial"/>
                <a:cs typeface="Arial"/>
              </a:rPr>
              <a:t> </a:t>
            </a:r>
            <a:r>
              <a:rPr sz="3600" b="0" spc="-20" dirty="0" err="1">
                <a:latin typeface="Arial"/>
                <a:cs typeface="Arial"/>
              </a:rPr>
              <a:t>Kurumda</a:t>
            </a:r>
            <a:r>
              <a:rPr sz="3600" b="0" spc="-505" dirty="0">
                <a:latin typeface="Arial"/>
                <a:cs typeface="Arial"/>
              </a:rPr>
              <a:t> </a:t>
            </a:r>
            <a:r>
              <a:rPr sz="3600" b="0" spc="5" dirty="0" smtClean="0">
                <a:latin typeface="Arial"/>
                <a:cs typeface="Arial"/>
              </a:rPr>
              <a:t>TSE</a:t>
            </a:r>
            <a:r>
              <a:rPr lang="tr-TR" sz="3600" b="0" spc="5" dirty="0" smtClean="0">
                <a:latin typeface="Arial"/>
                <a:cs typeface="Arial"/>
              </a:rPr>
              <a:t> </a:t>
            </a:r>
            <a:r>
              <a:rPr sz="3600" b="0" spc="5" dirty="0" err="1" smtClean="0">
                <a:latin typeface="Arial"/>
                <a:cs typeface="Arial"/>
              </a:rPr>
              <a:t>standartlarına</a:t>
            </a:r>
            <a:r>
              <a:rPr sz="3600" b="0" spc="-509" dirty="0" smtClean="0">
                <a:latin typeface="Arial"/>
                <a:cs typeface="Arial"/>
              </a:rPr>
              <a:t> </a:t>
            </a:r>
            <a:r>
              <a:rPr sz="3600" b="0" spc="-20" dirty="0">
                <a:latin typeface="Arial"/>
                <a:cs typeface="Arial"/>
              </a:rPr>
              <a:t>uygun</a:t>
            </a:r>
            <a:r>
              <a:rPr sz="3600" b="0" spc="-54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ve</a:t>
            </a:r>
            <a:r>
              <a:rPr sz="3600" b="0" spc="-540" dirty="0">
                <a:latin typeface="Arial"/>
                <a:cs typeface="Arial"/>
              </a:rPr>
              <a:t> </a:t>
            </a:r>
            <a:r>
              <a:rPr sz="3600" b="0" dirty="0">
                <a:latin typeface="Arial"/>
                <a:cs typeface="Arial"/>
              </a:rPr>
              <a:t>son  </a:t>
            </a:r>
            <a:r>
              <a:rPr sz="3600" b="0" spc="10" dirty="0" err="1" smtClean="0">
                <a:latin typeface="Arial"/>
                <a:cs typeface="Arial"/>
              </a:rPr>
              <a:t>kullanma</a:t>
            </a:r>
            <a:r>
              <a:rPr lang="tr-TR" sz="3600" b="0" spc="10" dirty="0" smtClean="0">
                <a:latin typeface="Arial"/>
                <a:cs typeface="Arial"/>
              </a:rPr>
              <a:t> </a:t>
            </a:r>
            <a:r>
              <a:rPr sz="3600" b="0" spc="10" dirty="0" err="1" smtClean="0">
                <a:latin typeface="Arial"/>
                <a:cs typeface="Arial"/>
              </a:rPr>
              <a:t>tarihi</a:t>
            </a:r>
            <a:r>
              <a:rPr sz="3600" b="0" spc="-595" dirty="0" smtClean="0">
                <a:latin typeface="Arial"/>
                <a:cs typeface="Arial"/>
              </a:rPr>
              <a:t> </a:t>
            </a:r>
            <a:r>
              <a:rPr sz="3600" b="0" spc="-130" dirty="0" err="1" smtClean="0">
                <a:latin typeface="Arial"/>
                <a:cs typeface="Arial"/>
              </a:rPr>
              <a:t>geçmemi</a:t>
            </a:r>
            <a:r>
              <a:rPr lang="tr-TR" sz="3600" b="0" spc="-130" dirty="0" smtClean="0">
                <a:latin typeface="Arial"/>
                <a:cs typeface="Arial"/>
              </a:rPr>
              <a:t>ş</a:t>
            </a:r>
            <a:r>
              <a:rPr sz="3600" b="0" spc="-570" dirty="0" smtClean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malzemelerin</a:t>
            </a:r>
            <a:r>
              <a:rPr sz="3600" b="0" spc="-570" dirty="0">
                <a:latin typeface="Arial"/>
                <a:cs typeface="Arial"/>
              </a:rPr>
              <a:t> </a:t>
            </a:r>
            <a:r>
              <a:rPr sz="3600" b="0" spc="-20" dirty="0">
                <a:latin typeface="Arial"/>
                <a:cs typeface="Arial"/>
              </a:rPr>
              <a:t>bulunduğu  </a:t>
            </a:r>
            <a:r>
              <a:rPr sz="3600" b="0" dirty="0" err="1">
                <a:latin typeface="Arial"/>
                <a:cs typeface="Arial"/>
              </a:rPr>
              <a:t>bir</a:t>
            </a:r>
            <a:r>
              <a:rPr sz="3600" b="0" spc="-310" dirty="0">
                <a:latin typeface="Arial"/>
                <a:cs typeface="Arial"/>
              </a:rPr>
              <a:t> </a:t>
            </a:r>
            <a:r>
              <a:rPr lang="tr-TR" sz="3600" spc="-220" dirty="0" err="1">
                <a:latin typeface="Arial"/>
                <a:cs typeface="Arial"/>
              </a:rPr>
              <a:t>i</a:t>
            </a:r>
            <a:r>
              <a:rPr sz="3600" spc="-220" dirty="0" err="1" smtClean="0">
                <a:latin typeface="Arial"/>
                <a:cs typeface="Arial"/>
              </a:rPr>
              <a:t>lkyardım</a:t>
            </a:r>
            <a:r>
              <a:rPr sz="3600" spc="-380" dirty="0" smtClean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dolabı</a:t>
            </a:r>
            <a:r>
              <a:rPr sz="3600" spc="-335" dirty="0">
                <a:latin typeface="Arial"/>
                <a:cs typeface="Arial"/>
              </a:rPr>
              <a:t> </a:t>
            </a:r>
            <a:r>
              <a:rPr sz="3600" b="0" spc="-40" dirty="0">
                <a:latin typeface="Arial"/>
                <a:cs typeface="Arial"/>
              </a:rPr>
              <a:t>olmalıdır.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10025" y="2676525"/>
            <a:ext cx="4957826" cy="309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0"/>
            <a:ext cx="12230100" cy="3400425"/>
            <a:chOff x="-19050" y="0"/>
            <a:chExt cx="12230100" cy="34004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12192000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12192000" y="7048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0" y="704850"/>
                  </a:moveTo>
                  <a:lnTo>
                    <a:pt x="12192000" y="7048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048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01025" y="704850"/>
              <a:ext cx="3924300" cy="2676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486775" y="4210050"/>
            <a:ext cx="3419475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Okullarımızın </a:t>
            </a:r>
            <a:r>
              <a:rPr spc="-40" dirty="0" err="1"/>
              <a:t>Yapacakları</a:t>
            </a:r>
            <a:r>
              <a:rPr spc="114" dirty="0"/>
              <a:t> </a:t>
            </a:r>
            <a:r>
              <a:rPr spc="-170" dirty="0" err="1" smtClean="0"/>
              <a:t>Çalı</a:t>
            </a:r>
            <a:r>
              <a:rPr lang="tr-TR" spc="-170" dirty="0" smtClean="0"/>
              <a:t>ş</a:t>
            </a:r>
            <a:r>
              <a:rPr spc="-170" dirty="0" smtClean="0"/>
              <a:t>malar</a:t>
            </a:r>
            <a:endParaRPr spc="-170" dirty="0"/>
          </a:p>
        </p:txBody>
      </p:sp>
      <p:sp>
        <p:nvSpPr>
          <p:cNvPr id="8" name="object 8"/>
          <p:cNvSpPr txBox="1"/>
          <p:nvPr/>
        </p:nvSpPr>
        <p:spPr>
          <a:xfrm>
            <a:off x="1605661" y="628776"/>
            <a:ext cx="6452870" cy="537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7020">
              <a:lnSpc>
                <a:spcPts val="4400"/>
              </a:lnSpc>
              <a:buClr>
                <a:srgbClr val="1285C3"/>
              </a:buClr>
              <a:buSzPct val="143636"/>
              <a:buFont typeface="Wingdings"/>
              <a:buChar char=""/>
              <a:tabLst>
                <a:tab pos="424180" algn="l"/>
              </a:tabLst>
            </a:pPr>
            <a:r>
              <a:rPr sz="2750" spc="-5" dirty="0">
                <a:latin typeface="Arial"/>
                <a:cs typeface="Arial"/>
              </a:rPr>
              <a:t>Öğrenci,</a:t>
            </a:r>
            <a:r>
              <a:rPr sz="2750" spc="-310" dirty="0">
                <a:latin typeface="Arial"/>
                <a:cs typeface="Arial"/>
              </a:rPr>
              <a:t> </a:t>
            </a:r>
            <a:r>
              <a:rPr sz="2750" dirty="0" err="1">
                <a:latin typeface="Arial"/>
                <a:cs typeface="Arial"/>
              </a:rPr>
              <a:t>okul</a:t>
            </a:r>
            <a:r>
              <a:rPr sz="2750" spc="-335" dirty="0">
                <a:latin typeface="Arial"/>
                <a:cs typeface="Arial"/>
              </a:rPr>
              <a:t> </a:t>
            </a:r>
            <a:r>
              <a:rPr sz="2750" spc="-95" dirty="0" err="1" smtClean="0">
                <a:latin typeface="Arial"/>
                <a:cs typeface="Arial"/>
              </a:rPr>
              <a:t>çalı</a:t>
            </a:r>
            <a:r>
              <a:rPr lang="tr-TR" sz="2750" spc="-95" dirty="0" smtClean="0">
                <a:latin typeface="Arial"/>
                <a:cs typeface="Arial"/>
              </a:rPr>
              <a:t>ş</a:t>
            </a:r>
            <a:r>
              <a:rPr sz="2750" spc="-95" dirty="0" err="1" smtClean="0">
                <a:latin typeface="Arial"/>
                <a:cs typeface="Arial"/>
              </a:rPr>
              <a:t>anı</a:t>
            </a:r>
            <a:r>
              <a:rPr sz="2750" spc="-310" dirty="0" smtClean="0">
                <a:latin typeface="Arial"/>
                <a:cs typeface="Arial"/>
              </a:rPr>
              <a:t> </a:t>
            </a:r>
            <a:r>
              <a:rPr sz="2750" spc="5" dirty="0">
                <a:latin typeface="Arial"/>
                <a:cs typeface="Arial"/>
              </a:rPr>
              <a:t>ve</a:t>
            </a:r>
            <a:r>
              <a:rPr sz="2750" spc="-320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velilere</a:t>
            </a:r>
            <a:r>
              <a:rPr sz="2750" spc="-320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yönelik</a:t>
            </a:r>
            <a:endParaRPr sz="2750" dirty="0">
              <a:latin typeface="Arial"/>
              <a:cs typeface="Arial"/>
            </a:endParaRPr>
          </a:p>
          <a:p>
            <a:pPr marL="299085" marR="8255">
              <a:lnSpc>
                <a:spcPts val="4040"/>
              </a:lnSpc>
              <a:spcBef>
                <a:spcPts val="40"/>
              </a:spcBef>
              <a:tabLst>
                <a:tab pos="1564640" algn="l"/>
                <a:tab pos="1610360" algn="l"/>
                <a:tab pos="2753360" algn="l"/>
                <a:tab pos="2877820" algn="l"/>
                <a:tab pos="3988435" algn="l"/>
                <a:tab pos="4575175" algn="l"/>
                <a:tab pos="6063615" algn="l"/>
              </a:tabLst>
            </a:pPr>
            <a:r>
              <a:rPr sz="2750" spc="5" dirty="0">
                <a:latin typeface="Arial"/>
                <a:cs typeface="Arial"/>
              </a:rPr>
              <a:t>sa</a:t>
            </a:r>
            <a:r>
              <a:rPr sz="2750" spc="-5" dirty="0">
                <a:latin typeface="Arial"/>
                <a:cs typeface="Arial"/>
              </a:rPr>
              <a:t>ğlıkl</a:t>
            </a:r>
            <a:r>
              <a:rPr sz="2750" dirty="0">
                <a:latin typeface="Arial"/>
                <a:cs typeface="Arial"/>
              </a:rPr>
              <a:t>ı	</a:t>
            </a:r>
            <a:r>
              <a:rPr lang="tr-TR" sz="2750" spc="-60" dirty="0" smtClean="0">
                <a:latin typeface="Arial"/>
                <a:cs typeface="Arial"/>
              </a:rPr>
              <a:t>yaşam</a:t>
            </a:r>
            <a:r>
              <a:rPr sz="2750" dirty="0">
                <a:latin typeface="Arial"/>
                <a:cs typeface="Arial"/>
              </a:rPr>
              <a:t>	</a:t>
            </a:r>
            <a:r>
              <a:rPr sz="2750" spc="5" dirty="0">
                <a:latin typeface="Arial"/>
                <a:cs typeface="Arial"/>
              </a:rPr>
              <a:t>kü</a:t>
            </a:r>
            <a:r>
              <a:rPr sz="2750" spc="30" dirty="0">
                <a:latin typeface="Arial"/>
                <a:cs typeface="Arial"/>
              </a:rPr>
              <a:t>l</a:t>
            </a:r>
            <a:r>
              <a:rPr sz="2750" dirty="0">
                <a:latin typeface="Arial"/>
                <a:cs typeface="Arial"/>
              </a:rPr>
              <a:t>türü	</a:t>
            </a:r>
            <a:r>
              <a:rPr sz="2750" spc="-170" dirty="0" err="1" smtClean="0">
                <a:latin typeface="Arial"/>
                <a:cs typeface="Arial"/>
              </a:rPr>
              <a:t>olu</a:t>
            </a:r>
            <a:r>
              <a:rPr lang="tr-TR" sz="2750" spc="-170" dirty="0" smtClean="0">
                <a:latin typeface="Arial"/>
                <a:cs typeface="Arial"/>
              </a:rPr>
              <a:t>ş</a:t>
            </a:r>
            <a:r>
              <a:rPr sz="2750" spc="-125" dirty="0" err="1" smtClean="0">
                <a:latin typeface="Arial"/>
                <a:cs typeface="Arial"/>
              </a:rPr>
              <a:t>t</a:t>
            </a:r>
            <a:r>
              <a:rPr sz="2750" spc="-5" dirty="0" err="1" smtClean="0">
                <a:latin typeface="Arial"/>
                <a:cs typeface="Arial"/>
              </a:rPr>
              <a:t>ur</a:t>
            </a:r>
            <a:r>
              <a:rPr sz="2750" spc="-10" dirty="0" err="1" smtClean="0">
                <a:latin typeface="Arial"/>
                <a:cs typeface="Arial"/>
              </a:rPr>
              <a:t>m</a:t>
            </a:r>
            <a:r>
              <a:rPr sz="2750" dirty="0" err="1" smtClean="0">
                <a:latin typeface="Arial"/>
                <a:cs typeface="Arial"/>
              </a:rPr>
              <a:t>a</a:t>
            </a:r>
            <a:r>
              <a:rPr sz="2750" spc="-35" dirty="0" err="1" smtClean="0">
                <a:latin typeface="Arial"/>
                <a:cs typeface="Arial"/>
              </a:rPr>
              <a:t>y</a:t>
            </a:r>
            <a:r>
              <a:rPr sz="2750" spc="5" dirty="0" err="1" smtClean="0">
                <a:latin typeface="Arial"/>
                <a:cs typeface="Arial"/>
              </a:rPr>
              <a:t>a</a:t>
            </a:r>
            <a:r>
              <a:rPr sz="2750" dirty="0">
                <a:latin typeface="Arial"/>
                <a:cs typeface="Arial"/>
              </a:rPr>
              <a:t>	</a:t>
            </a:r>
            <a:r>
              <a:rPr sz="2750" spc="20" dirty="0">
                <a:latin typeface="Arial"/>
                <a:cs typeface="Arial"/>
              </a:rPr>
              <a:t>v</a:t>
            </a:r>
            <a:r>
              <a:rPr sz="2750" dirty="0">
                <a:latin typeface="Arial"/>
                <a:cs typeface="Arial"/>
              </a:rPr>
              <a:t>e  olum</a:t>
            </a:r>
            <a:r>
              <a:rPr sz="2750" spc="-15" dirty="0">
                <a:latin typeface="Arial"/>
                <a:cs typeface="Arial"/>
              </a:rPr>
              <a:t>l</a:t>
            </a:r>
            <a:r>
              <a:rPr sz="2750" spc="5" dirty="0">
                <a:latin typeface="Arial"/>
                <a:cs typeface="Arial"/>
              </a:rPr>
              <a:t>u</a:t>
            </a:r>
            <a:r>
              <a:rPr sz="2750" dirty="0">
                <a:latin typeface="Arial"/>
                <a:cs typeface="Arial"/>
              </a:rPr>
              <a:t>		</a:t>
            </a:r>
            <a:r>
              <a:rPr sz="2750" spc="-35" dirty="0">
                <a:latin typeface="Arial"/>
                <a:cs typeface="Arial"/>
              </a:rPr>
              <a:t>s</a:t>
            </a:r>
            <a:r>
              <a:rPr sz="2750" spc="-15" dirty="0">
                <a:latin typeface="Arial"/>
                <a:cs typeface="Arial"/>
              </a:rPr>
              <a:t>ağl</a:t>
            </a:r>
            <a:r>
              <a:rPr sz="2750" spc="-30" dirty="0">
                <a:latin typeface="Arial"/>
                <a:cs typeface="Arial"/>
              </a:rPr>
              <a:t>ı</a:t>
            </a:r>
            <a:r>
              <a:rPr sz="2750" spc="5" dirty="0">
                <a:latin typeface="Arial"/>
                <a:cs typeface="Arial"/>
              </a:rPr>
              <a:t>k</a:t>
            </a:r>
            <a:r>
              <a:rPr sz="2750" dirty="0">
                <a:latin typeface="Arial"/>
                <a:cs typeface="Arial"/>
              </a:rPr>
              <a:t>		</a:t>
            </a:r>
            <a:r>
              <a:rPr sz="2750" spc="-10" dirty="0" err="1" smtClean="0">
                <a:latin typeface="Arial"/>
                <a:cs typeface="Arial"/>
              </a:rPr>
              <a:t>da</a:t>
            </a:r>
            <a:r>
              <a:rPr sz="2750" spc="-20" dirty="0" err="1" smtClean="0">
                <a:latin typeface="Arial"/>
                <a:cs typeface="Arial"/>
              </a:rPr>
              <a:t>vr</a:t>
            </a:r>
            <a:r>
              <a:rPr sz="2750" spc="-10" dirty="0" err="1" smtClean="0">
                <a:latin typeface="Arial"/>
                <a:cs typeface="Arial"/>
              </a:rPr>
              <a:t>an</a:t>
            </a:r>
            <a:r>
              <a:rPr sz="2750" spc="-30" dirty="0" err="1" smtClean="0">
                <a:latin typeface="Arial"/>
                <a:cs typeface="Arial"/>
              </a:rPr>
              <a:t>ı</a:t>
            </a:r>
            <a:r>
              <a:rPr lang="tr-TR" sz="2750" spc="-780" dirty="0" smtClean="0">
                <a:latin typeface="Arial"/>
                <a:cs typeface="Arial"/>
              </a:rPr>
              <a:t>ş</a:t>
            </a:r>
            <a:r>
              <a:rPr sz="2750" dirty="0">
                <a:latin typeface="Arial"/>
                <a:cs typeface="Arial"/>
              </a:rPr>
              <a:t>	</a:t>
            </a:r>
            <a:r>
              <a:rPr sz="2750" dirty="0" err="1" smtClean="0">
                <a:latin typeface="Arial"/>
                <a:cs typeface="Arial"/>
              </a:rPr>
              <a:t>g</a:t>
            </a:r>
            <a:r>
              <a:rPr sz="2750" spc="-5" dirty="0" err="1" smtClean="0">
                <a:latin typeface="Arial"/>
                <a:cs typeface="Arial"/>
              </a:rPr>
              <a:t>e</a:t>
            </a:r>
            <a:r>
              <a:rPr sz="2750" spc="-210" dirty="0" err="1" smtClean="0">
                <a:latin typeface="Arial"/>
                <a:cs typeface="Arial"/>
              </a:rPr>
              <a:t>li</a:t>
            </a:r>
            <a:r>
              <a:rPr lang="tr-TR" sz="2750" spc="-210" dirty="0" smtClean="0">
                <a:latin typeface="Arial"/>
                <a:cs typeface="Arial"/>
              </a:rPr>
              <a:t>ş</a:t>
            </a:r>
            <a:r>
              <a:rPr sz="2750" spc="-155" dirty="0" err="1" smtClean="0">
                <a:latin typeface="Arial"/>
                <a:cs typeface="Arial"/>
              </a:rPr>
              <a:t>t</a:t>
            </a:r>
            <a:r>
              <a:rPr sz="2750" spc="-15" dirty="0" err="1" smtClean="0">
                <a:latin typeface="Arial"/>
                <a:cs typeface="Arial"/>
              </a:rPr>
              <a:t>i</a:t>
            </a:r>
            <a:r>
              <a:rPr sz="2750" spc="5" dirty="0" err="1" smtClean="0">
                <a:latin typeface="Arial"/>
                <a:cs typeface="Arial"/>
              </a:rPr>
              <a:t>rme</a:t>
            </a:r>
            <a:r>
              <a:rPr sz="2750" spc="-30" dirty="0" err="1" smtClean="0">
                <a:latin typeface="Arial"/>
                <a:cs typeface="Arial"/>
              </a:rPr>
              <a:t>y</a:t>
            </a:r>
            <a:r>
              <a:rPr sz="2750" spc="5" dirty="0" err="1" smtClean="0">
                <a:latin typeface="Arial"/>
                <a:cs typeface="Arial"/>
              </a:rPr>
              <a:t>e</a:t>
            </a:r>
            <a:endParaRPr sz="275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05"/>
              </a:spcBef>
            </a:pPr>
            <a:r>
              <a:rPr sz="2750" spc="-15" dirty="0">
                <a:latin typeface="Arial"/>
                <a:cs typeface="Arial"/>
              </a:rPr>
              <a:t>yönelik;</a:t>
            </a:r>
            <a:endParaRPr sz="2750" dirty="0">
              <a:latin typeface="Arial"/>
              <a:cs typeface="Arial"/>
            </a:endParaRPr>
          </a:p>
          <a:p>
            <a:pPr marL="424180" indent="-411480">
              <a:lnSpc>
                <a:spcPct val="100000"/>
              </a:lnSpc>
              <a:spcBef>
                <a:spcPts val="640"/>
              </a:spcBef>
              <a:buClr>
                <a:srgbClr val="1285C3"/>
              </a:buClr>
              <a:buSzPct val="143636"/>
              <a:buFont typeface="Wingdings"/>
              <a:buChar char=""/>
              <a:tabLst>
                <a:tab pos="424180" algn="l"/>
              </a:tabLst>
            </a:pPr>
            <a:r>
              <a:rPr sz="2750" spc="-20" dirty="0">
                <a:latin typeface="Arial"/>
                <a:cs typeface="Arial"/>
              </a:rPr>
              <a:t>Sağlıklı </a:t>
            </a:r>
            <a:r>
              <a:rPr sz="2750" spc="-25" dirty="0">
                <a:latin typeface="Arial"/>
                <a:cs typeface="Arial"/>
              </a:rPr>
              <a:t>beslenme </a:t>
            </a:r>
            <a:r>
              <a:rPr sz="2750" spc="-5" dirty="0">
                <a:latin typeface="Arial"/>
                <a:cs typeface="Arial"/>
              </a:rPr>
              <a:t>ve </a:t>
            </a:r>
            <a:r>
              <a:rPr sz="2750" spc="-10" dirty="0">
                <a:latin typeface="Arial"/>
                <a:cs typeface="Arial"/>
              </a:rPr>
              <a:t>spor</a:t>
            </a:r>
            <a:r>
              <a:rPr sz="2750" spc="-345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etkinlikleri,</a:t>
            </a:r>
            <a:endParaRPr sz="2750" dirty="0">
              <a:latin typeface="Arial"/>
              <a:cs typeface="Arial"/>
            </a:endParaRPr>
          </a:p>
          <a:p>
            <a:pPr marL="424180" indent="-411480">
              <a:lnSpc>
                <a:spcPct val="100000"/>
              </a:lnSpc>
              <a:spcBef>
                <a:spcPts val="385"/>
              </a:spcBef>
              <a:buClr>
                <a:srgbClr val="1285C3"/>
              </a:buClr>
              <a:buSzPct val="143636"/>
              <a:buFont typeface="Wingdings"/>
              <a:buChar char=""/>
              <a:tabLst>
                <a:tab pos="424180" algn="l"/>
              </a:tabLst>
            </a:pPr>
            <a:r>
              <a:rPr sz="2750" spc="-25" dirty="0">
                <a:latin typeface="Arial"/>
                <a:cs typeface="Arial"/>
              </a:rPr>
              <a:t>Periyodik</a:t>
            </a:r>
            <a:r>
              <a:rPr sz="2750" spc="-45" dirty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muayene,</a:t>
            </a:r>
            <a:endParaRPr sz="2750" dirty="0">
              <a:latin typeface="Arial"/>
              <a:cs typeface="Arial"/>
            </a:endParaRPr>
          </a:p>
          <a:p>
            <a:pPr marL="424180" indent="-411480">
              <a:lnSpc>
                <a:spcPct val="100000"/>
              </a:lnSpc>
              <a:spcBef>
                <a:spcPts val="400"/>
              </a:spcBef>
              <a:buClr>
                <a:srgbClr val="1285C3"/>
              </a:buClr>
              <a:buSzPct val="143636"/>
              <a:buFont typeface="Wingdings"/>
              <a:buChar char=""/>
              <a:tabLst>
                <a:tab pos="424180" algn="l"/>
              </a:tabLst>
            </a:pPr>
            <a:r>
              <a:rPr sz="2750" spc="-140" dirty="0" smtClean="0">
                <a:latin typeface="Arial"/>
                <a:cs typeface="Arial"/>
              </a:rPr>
              <a:t>Ki</a:t>
            </a:r>
            <a:r>
              <a:rPr lang="tr-TR" sz="2750" spc="-140" dirty="0" smtClean="0">
                <a:latin typeface="Arial"/>
                <a:cs typeface="Arial"/>
              </a:rPr>
              <a:t>ş</a:t>
            </a:r>
            <a:r>
              <a:rPr sz="2750" spc="-140" dirty="0" err="1" smtClean="0">
                <a:latin typeface="Arial"/>
                <a:cs typeface="Arial"/>
              </a:rPr>
              <a:t>isel</a:t>
            </a:r>
            <a:r>
              <a:rPr sz="2750" spc="-140" dirty="0" smtClean="0">
                <a:latin typeface="Arial"/>
                <a:cs typeface="Arial"/>
              </a:rPr>
              <a:t> </a:t>
            </a:r>
            <a:r>
              <a:rPr sz="2750" spc="-20" dirty="0">
                <a:latin typeface="Arial"/>
                <a:cs typeface="Arial"/>
              </a:rPr>
              <a:t>hijyen, </a:t>
            </a:r>
            <a:r>
              <a:rPr sz="2750" spc="-5" dirty="0">
                <a:latin typeface="Arial"/>
                <a:cs typeface="Arial"/>
              </a:rPr>
              <a:t>el</a:t>
            </a:r>
            <a:r>
              <a:rPr sz="2750" spc="-6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yıkama,</a:t>
            </a:r>
          </a:p>
          <a:p>
            <a:pPr marL="299085" indent="-287020">
              <a:lnSpc>
                <a:spcPct val="100000"/>
              </a:lnSpc>
              <a:spcBef>
                <a:spcPts val="300"/>
              </a:spcBef>
              <a:buClr>
                <a:srgbClr val="1285C3"/>
              </a:buClr>
              <a:buSzPct val="143636"/>
              <a:buFont typeface="Wingdings"/>
              <a:buChar char=""/>
              <a:tabLst>
                <a:tab pos="424180" algn="l"/>
                <a:tab pos="1873885" algn="l"/>
                <a:tab pos="3089910" algn="l"/>
                <a:tab pos="3820795" algn="l"/>
                <a:tab pos="5540375" algn="l"/>
              </a:tabLst>
            </a:pPr>
            <a:r>
              <a:rPr sz="2750" spc="-95" dirty="0" err="1" smtClean="0">
                <a:latin typeface="Arial"/>
                <a:cs typeface="Arial"/>
              </a:rPr>
              <a:t>Ağız</a:t>
            </a:r>
            <a:r>
              <a:rPr sz="2750" spc="-95" dirty="0" smtClean="0">
                <a:latin typeface="Arial"/>
                <a:cs typeface="Arial"/>
              </a:rPr>
              <a:t>-di</a:t>
            </a:r>
            <a:r>
              <a:rPr lang="tr-TR" sz="2750" spc="-95" dirty="0" smtClean="0">
                <a:latin typeface="Arial"/>
                <a:cs typeface="Arial"/>
              </a:rPr>
              <a:t>ş</a:t>
            </a:r>
            <a:r>
              <a:rPr sz="2750" spc="-95" dirty="0">
                <a:latin typeface="Arial"/>
                <a:cs typeface="Arial"/>
              </a:rPr>
              <a:t>	</a:t>
            </a:r>
            <a:r>
              <a:rPr sz="2750" spc="-5" dirty="0">
                <a:latin typeface="Arial"/>
                <a:cs typeface="Arial"/>
              </a:rPr>
              <a:t>sağlığı	</a:t>
            </a:r>
            <a:r>
              <a:rPr sz="2750" dirty="0">
                <a:latin typeface="Arial"/>
                <a:cs typeface="Arial"/>
              </a:rPr>
              <a:t>gibi	</a:t>
            </a:r>
            <a:r>
              <a:rPr sz="2750" spc="-5" dirty="0">
                <a:latin typeface="Arial"/>
                <a:cs typeface="Arial"/>
              </a:rPr>
              <a:t>konularda	doğru</a:t>
            </a:r>
            <a:endParaRPr sz="275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365"/>
              </a:spcBef>
              <a:tabLst>
                <a:tab pos="2056130" algn="l"/>
                <a:tab pos="3446779" algn="l"/>
                <a:tab pos="4912995" algn="l"/>
                <a:tab pos="5892800" algn="l"/>
              </a:tabLst>
            </a:pPr>
            <a:r>
              <a:rPr sz="2750" spc="5" dirty="0">
                <a:latin typeface="Arial"/>
                <a:cs typeface="Arial"/>
              </a:rPr>
              <a:t>me</a:t>
            </a:r>
            <a:r>
              <a:rPr sz="2750" spc="-10" dirty="0">
                <a:latin typeface="Arial"/>
                <a:cs typeface="Arial"/>
              </a:rPr>
              <a:t>s</a:t>
            </a:r>
            <a:r>
              <a:rPr sz="2750" spc="-5" dirty="0">
                <a:latin typeface="Arial"/>
                <a:cs typeface="Arial"/>
              </a:rPr>
              <a:t>ajla</a:t>
            </a:r>
            <a:r>
              <a:rPr sz="2750" dirty="0">
                <a:latin typeface="Arial"/>
                <a:cs typeface="Arial"/>
              </a:rPr>
              <a:t>r	</a:t>
            </a:r>
            <a:r>
              <a:rPr sz="2750" spc="-5" dirty="0">
                <a:latin typeface="Arial"/>
                <a:cs typeface="Arial"/>
              </a:rPr>
              <a:t>içer</a:t>
            </a:r>
            <a:r>
              <a:rPr sz="2750" spc="-20" dirty="0">
                <a:latin typeface="Arial"/>
                <a:cs typeface="Arial"/>
              </a:rPr>
              <a:t>e</a:t>
            </a:r>
            <a:r>
              <a:rPr sz="2750" spc="5" dirty="0">
                <a:latin typeface="Arial"/>
                <a:cs typeface="Arial"/>
              </a:rPr>
              <a:t>n</a:t>
            </a:r>
            <a:r>
              <a:rPr sz="2750" dirty="0">
                <a:latin typeface="Arial"/>
                <a:cs typeface="Arial"/>
              </a:rPr>
              <a:t>	</a:t>
            </a:r>
            <a:r>
              <a:rPr sz="2750" spc="-35" dirty="0">
                <a:latin typeface="Arial"/>
                <a:cs typeface="Arial"/>
              </a:rPr>
              <a:t>p</a:t>
            </a:r>
            <a:r>
              <a:rPr sz="2750" spc="-55" dirty="0">
                <a:latin typeface="Arial"/>
                <a:cs typeface="Arial"/>
              </a:rPr>
              <a:t>o</a:t>
            </a:r>
            <a:r>
              <a:rPr sz="2750" spc="-35" dirty="0">
                <a:latin typeface="Arial"/>
                <a:cs typeface="Arial"/>
              </a:rPr>
              <a:t>s</a:t>
            </a:r>
            <a:r>
              <a:rPr sz="2750" spc="-50" dirty="0">
                <a:latin typeface="Arial"/>
                <a:cs typeface="Arial"/>
              </a:rPr>
              <a:t>t</a:t>
            </a:r>
            <a:r>
              <a:rPr sz="2750" spc="-35" dirty="0">
                <a:latin typeface="Arial"/>
                <a:cs typeface="Arial"/>
              </a:rPr>
              <a:t>e</a:t>
            </a:r>
            <a:r>
              <a:rPr sz="2750" spc="-40" dirty="0">
                <a:latin typeface="Arial"/>
                <a:cs typeface="Arial"/>
              </a:rPr>
              <a:t>r</a:t>
            </a:r>
            <a:r>
              <a:rPr sz="2750" dirty="0">
                <a:latin typeface="Arial"/>
                <a:cs typeface="Arial"/>
              </a:rPr>
              <a:t>,	</a:t>
            </a:r>
            <a:r>
              <a:rPr sz="2750" spc="-5" dirty="0" err="1" smtClean="0">
                <a:latin typeface="Arial"/>
                <a:cs typeface="Arial"/>
              </a:rPr>
              <a:t>af</a:t>
            </a:r>
            <a:r>
              <a:rPr sz="2750" spc="-15" dirty="0" err="1" smtClean="0">
                <a:latin typeface="Arial"/>
                <a:cs typeface="Arial"/>
              </a:rPr>
              <a:t>i</a:t>
            </a:r>
            <a:r>
              <a:rPr lang="tr-TR" sz="2750" spc="-760" dirty="0" smtClean="0">
                <a:latin typeface="Arial"/>
                <a:cs typeface="Arial"/>
              </a:rPr>
              <a:t>ş</a:t>
            </a:r>
            <a:r>
              <a:rPr sz="2750" dirty="0">
                <a:latin typeface="Arial"/>
                <a:cs typeface="Arial"/>
              </a:rPr>
              <a:t>	g</a:t>
            </a:r>
            <a:r>
              <a:rPr sz="2750" spc="10" dirty="0">
                <a:latin typeface="Arial"/>
                <a:cs typeface="Arial"/>
              </a:rPr>
              <a:t>i</a:t>
            </a:r>
            <a:r>
              <a:rPr sz="2750" spc="-10" dirty="0">
                <a:latin typeface="Arial"/>
                <a:cs typeface="Arial"/>
              </a:rPr>
              <a:t>b</a:t>
            </a:r>
            <a:r>
              <a:rPr sz="2750" dirty="0">
                <a:latin typeface="Arial"/>
                <a:cs typeface="Arial"/>
              </a:rPr>
              <a:t>i</a:t>
            </a:r>
          </a:p>
          <a:p>
            <a:pPr marL="299085" marR="402590">
              <a:lnSpc>
                <a:spcPct val="104900"/>
              </a:lnSpc>
              <a:spcBef>
                <a:spcPts val="415"/>
              </a:spcBef>
              <a:tabLst>
                <a:tab pos="4973955" algn="l"/>
              </a:tabLst>
            </a:pPr>
            <a:r>
              <a:rPr sz="2750" spc="-15" dirty="0">
                <a:latin typeface="Arial"/>
                <a:cs typeface="Arial"/>
              </a:rPr>
              <a:t>m</a:t>
            </a:r>
            <a:r>
              <a:rPr sz="2750" spc="-10" dirty="0">
                <a:latin typeface="Arial"/>
                <a:cs typeface="Arial"/>
              </a:rPr>
              <a:t>a</a:t>
            </a:r>
            <a:r>
              <a:rPr sz="2750" spc="-30" dirty="0">
                <a:latin typeface="Arial"/>
                <a:cs typeface="Arial"/>
              </a:rPr>
              <a:t>t</a:t>
            </a:r>
            <a:r>
              <a:rPr sz="2750" spc="-10" dirty="0">
                <a:latin typeface="Arial"/>
                <a:cs typeface="Arial"/>
              </a:rPr>
              <a:t>e</a:t>
            </a:r>
            <a:r>
              <a:rPr sz="2750" dirty="0">
                <a:latin typeface="Arial"/>
                <a:cs typeface="Arial"/>
              </a:rPr>
              <a:t>r</a:t>
            </a:r>
            <a:r>
              <a:rPr sz="2750" spc="-55" dirty="0">
                <a:latin typeface="Arial"/>
                <a:cs typeface="Arial"/>
              </a:rPr>
              <a:t>y</a:t>
            </a:r>
            <a:r>
              <a:rPr sz="2750" spc="-10" dirty="0">
                <a:latin typeface="Arial"/>
                <a:cs typeface="Arial"/>
              </a:rPr>
              <a:t>a</a:t>
            </a:r>
            <a:r>
              <a:rPr sz="2750" spc="-15" dirty="0">
                <a:latin typeface="Arial"/>
                <a:cs typeface="Arial"/>
              </a:rPr>
              <a:t>ll</a:t>
            </a:r>
            <a:r>
              <a:rPr sz="2750" spc="-10" dirty="0">
                <a:latin typeface="Arial"/>
                <a:cs typeface="Arial"/>
              </a:rPr>
              <a:t>e</a:t>
            </a:r>
            <a:r>
              <a:rPr sz="2750" dirty="0">
                <a:latin typeface="Arial"/>
                <a:cs typeface="Arial"/>
              </a:rPr>
              <a:t>r</a:t>
            </a:r>
            <a:r>
              <a:rPr sz="2750" spc="-40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ok</a:t>
            </a:r>
            <a:r>
              <a:rPr sz="2750" spc="-5" dirty="0">
                <a:latin typeface="Arial"/>
                <a:cs typeface="Arial"/>
              </a:rPr>
              <a:t>u</a:t>
            </a:r>
            <a:r>
              <a:rPr sz="2750" dirty="0">
                <a:latin typeface="Arial"/>
                <a:cs typeface="Arial"/>
              </a:rPr>
              <a:t>l </a:t>
            </a:r>
            <a:r>
              <a:rPr sz="2750" spc="-5" dirty="0">
                <a:latin typeface="Arial"/>
                <a:cs typeface="Arial"/>
              </a:rPr>
              <a:t>için</a:t>
            </a:r>
            <a:r>
              <a:rPr sz="2750" spc="-10" dirty="0">
                <a:latin typeface="Arial"/>
                <a:cs typeface="Arial"/>
              </a:rPr>
              <a:t>d</a:t>
            </a:r>
            <a:r>
              <a:rPr sz="2750" spc="5" dirty="0">
                <a:latin typeface="Arial"/>
                <a:cs typeface="Arial"/>
              </a:rPr>
              <a:t>e</a:t>
            </a:r>
            <a:r>
              <a:rPr sz="2750" dirty="0">
                <a:latin typeface="Arial"/>
                <a:cs typeface="Arial"/>
              </a:rPr>
              <a:t> u</a:t>
            </a:r>
            <a:r>
              <a:rPr sz="2750" spc="-35" dirty="0">
                <a:latin typeface="Arial"/>
                <a:cs typeface="Arial"/>
              </a:rPr>
              <a:t>y</a:t>
            </a:r>
            <a:r>
              <a:rPr sz="2750" dirty="0">
                <a:latin typeface="Arial"/>
                <a:cs typeface="Arial"/>
              </a:rPr>
              <a:t>g</a:t>
            </a:r>
            <a:r>
              <a:rPr sz="2750" spc="10" dirty="0">
                <a:latin typeface="Arial"/>
                <a:cs typeface="Arial"/>
              </a:rPr>
              <a:t>u</a:t>
            </a:r>
            <a:r>
              <a:rPr sz="2750" spc="5" dirty="0">
                <a:latin typeface="Arial"/>
                <a:cs typeface="Arial"/>
              </a:rPr>
              <a:t>n</a:t>
            </a:r>
            <a:r>
              <a:rPr sz="2750" dirty="0">
                <a:latin typeface="Arial"/>
                <a:cs typeface="Arial"/>
              </a:rPr>
              <a:t>	</a:t>
            </a:r>
            <a:r>
              <a:rPr sz="2750" spc="-35" dirty="0">
                <a:latin typeface="Arial"/>
                <a:cs typeface="Arial"/>
              </a:rPr>
              <a:t>y</a:t>
            </a:r>
            <a:r>
              <a:rPr sz="2750" spc="25" dirty="0">
                <a:latin typeface="Arial"/>
                <a:cs typeface="Arial"/>
              </a:rPr>
              <a:t>e</a:t>
            </a:r>
            <a:r>
              <a:rPr sz="2750" dirty="0">
                <a:latin typeface="Arial"/>
                <a:cs typeface="Arial"/>
              </a:rPr>
              <a:t>rl</a:t>
            </a:r>
            <a:r>
              <a:rPr sz="2750" spc="15" dirty="0">
                <a:latin typeface="Arial"/>
                <a:cs typeface="Arial"/>
              </a:rPr>
              <a:t>e</a:t>
            </a:r>
            <a:r>
              <a:rPr sz="2750" spc="-20" dirty="0">
                <a:latin typeface="Arial"/>
                <a:cs typeface="Arial"/>
              </a:rPr>
              <a:t>r</a:t>
            </a:r>
            <a:r>
              <a:rPr sz="2750" dirty="0">
                <a:latin typeface="Arial"/>
                <a:cs typeface="Arial"/>
              </a:rPr>
              <a:t>e  </a:t>
            </a:r>
            <a:r>
              <a:rPr sz="2750" spc="-5" dirty="0">
                <a:latin typeface="Arial"/>
                <a:cs typeface="Arial"/>
              </a:rPr>
              <a:t>asılmalıdır.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0"/>
            <a:ext cx="12230100" cy="742950"/>
            <a:chOff x="-19050" y="0"/>
            <a:chExt cx="12230100" cy="7429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12192000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12192000" y="7048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0" y="704850"/>
                  </a:moveTo>
                  <a:lnTo>
                    <a:pt x="12192000" y="7048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048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6341" y="22796"/>
            <a:ext cx="825055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Okullarımızın </a:t>
            </a:r>
            <a:r>
              <a:rPr spc="-40" dirty="0" err="1"/>
              <a:t>Yapacakları</a:t>
            </a:r>
            <a:r>
              <a:rPr spc="114" dirty="0"/>
              <a:t> </a:t>
            </a:r>
            <a:r>
              <a:rPr spc="-170" dirty="0" err="1" smtClean="0"/>
              <a:t>Çalı</a:t>
            </a:r>
            <a:r>
              <a:rPr lang="tr-TR" spc="-170" dirty="0" smtClean="0"/>
              <a:t>ş</a:t>
            </a:r>
            <a:r>
              <a:rPr spc="-170" dirty="0" smtClean="0"/>
              <a:t>malar</a:t>
            </a:r>
            <a:endParaRPr spc="-170" dirty="0"/>
          </a:p>
        </p:txBody>
      </p:sp>
      <p:sp>
        <p:nvSpPr>
          <p:cNvPr id="6" name="object 6"/>
          <p:cNvSpPr txBox="1"/>
          <p:nvPr/>
        </p:nvSpPr>
        <p:spPr>
          <a:xfrm>
            <a:off x="716280" y="2157476"/>
            <a:ext cx="10693400" cy="30559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42060" marR="492125" indent="-1229995" algn="just">
              <a:lnSpc>
                <a:spcPts val="3160"/>
              </a:lnSpc>
              <a:spcBef>
                <a:spcPts val="330"/>
              </a:spcBef>
              <a:buClr>
                <a:srgbClr val="1285C3"/>
              </a:buClr>
              <a:buSzPct val="143636"/>
              <a:buFont typeface="Wingdings"/>
              <a:buChar char=""/>
              <a:tabLst>
                <a:tab pos="1242695" algn="l"/>
              </a:tabLst>
            </a:pPr>
            <a:r>
              <a:rPr sz="2750" spc="-190" dirty="0">
                <a:latin typeface="Arial"/>
                <a:cs typeface="Arial"/>
              </a:rPr>
              <a:t>Sağlıkla </a:t>
            </a:r>
            <a:r>
              <a:rPr sz="2750" dirty="0">
                <a:latin typeface="Arial"/>
                <a:cs typeface="Arial"/>
              </a:rPr>
              <a:t>ilgili </a:t>
            </a:r>
            <a:r>
              <a:rPr sz="2750" b="1" spc="-80" dirty="0">
                <a:latin typeface="Arial"/>
                <a:cs typeface="Arial"/>
              </a:rPr>
              <a:t>öğrenci </a:t>
            </a:r>
            <a:r>
              <a:rPr sz="2750" b="1" spc="-70" dirty="0" err="1">
                <a:latin typeface="Arial"/>
                <a:cs typeface="Arial"/>
              </a:rPr>
              <a:t>kulüpleri</a:t>
            </a:r>
            <a:r>
              <a:rPr sz="2750" b="1" spc="-70" dirty="0">
                <a:latin typeface="Arial"/>
                <a:cs typeface="Arial"/>
              </a:rPr>
              <a:t> </a:t>
            </a:r>
            <a:r>
              <a:rPr sz="2750" spc="-95" dirty="0" err="1" smtClean="0">
                <a:latin typeface="Arial"/>
                <a:cs typeface="Arial"/>
              </a:rPr>
              <a:t>kurulmu</a:t>
            </a:r>
            <a:r>
              <a:rPr lang="tr-TR" sz="2750" spc="-95" dirty="0" smtClean="0">
                <a:latin typeface="Arial"/>
                <a:cs typeface="Arial"/>
              </a:rPr>
              <a:t>ş</a:t>
            </a:r>
            <a:r>
              <a:rPr sz="2750" spc="-95" dirty="0" smtClean="0">
                <a:latin typeface="Arial"/>
                <a:cs typeface="Arial"/>
              </a:rPr>
              <a:t> </a:t>
            </a:r>
            <a:r>
              <a:rPr sz="2750" spc="-85" dirty="0">
                <a:latin typeface="Arial"/>
                <a:cs typeface="Arial"/>
              </a:rPr>
              <a:t>olmalı </a:t>
            </a:r>
            <a:r>
              <a:rPr sz="2750" spc="5" dirty="0">
                <a:latin typeface="Arial"/>
                <a:cs typeface="Arial"/>
              </a:rPr>
              <a:t>ve </a:t>
            </a:r>
            <a:r>
              <a:rPr sz="2750" spc="10" dirty="0">
                <a:latin typeface="Arial"/>
                <a:cs typeface="Arial"/>
              </a:rPr>
              <a:t>bu  </a:t>
            </a:r>
            <a:r>
              <a:rPr sz="2750" dirty="0">
                <a:latin typeface="Arial"/>
                <a:cs typeface="Arial"/>
              </a:rPr>
              <a:t>kulüpler </a:t>
            </a:r>
            <a:r>
              <a:rPr sz="2750" spc="-5" dirty="0">
                <a:latin typeface="Arial"/>
                <a:cs typeface="Arial"/>
              </a:rPr>
              <a:t>sağlıkla ilgili</a:t>
            </a:r>
            <a:r>
              <a:rPr sz="2750" spc="-35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etkinlikler;</a:t>
            </a:r>
            <a:endParaRPr sz="2750" dirty="0">
              <a:latin typeface="Arial"/>
              <a:cs typeface="Arial"/>
            </a:endParaRPr>
          </a:p>
          <a:p>
            <a:pPr marL="1117600" marR="5080" lvl="1" indent="-287655" algn="just">
              <a:lnSpc>
                <a:spcPts val="3920"/>
              </a:lnSpc>
              <a:spcBef>
                <a:spcPts val="1455"/>
              </a:spcBef>
              <a:buClr>
                <a:srgbClr val="1285C3"/>
              </a:buClr>
              <a:buSzPct val="143636"/>
              <a:buFont typeface="Wingdings"/>
              <a:buChar char=""/>
              <a:tabLst>
                <a:tab pos="1242695" algn="l"/>
              </a:tabLst>
            </a:pPr>
            <a:r>
              <a:rPr sz="2750" b="1" spc="-114" dirty="0">
                <a:latin typeface="Arial"/>
                <a:cs typeface="Arial"/>
              </a:rPr>
              <a:t>Belirli </a:t>
            </a:r>
            <a:r>
              <a:rPr sz="2750" b="1" spc="-170" dirty="0">
                <a:latin typeface="Arial"/>
                <a:cs typeface="Arial"/>
              </a:rPr>
              <a:t>gün </a:t>
            </a:r>
            <a:r>
              <a:rPr sz="2750" b="1" spc="-150" dirty="0">
                <a:latin typeface="Arial"/>
                <a:cs typeface="Arial"/>
              </a:rPr>
              <a:t>ve </a:t>
            </a:r>
            <a:r>
              <a:rPr sz="2750" b="1" spc="-130" dirty="0">
                <a:latin typeface="Arial"/>
                <a:cs typeface="Arial"/>
              </a:rPr>
              <a:t>haftaların </a:t>
            </a:r>
            <a:r>
              <a:rPr sz="2750" b="1" spc="-145" dirty="0">
                <a:latin typeface="Arial"/>
                <a:cs typeface="Arial"/>
              </a:rPr>
              <a:t>kutlanması, </a:t>
            </a:r>
            <a:r>
              <a:rPr sz="2750" b="1" spc="-120" dirty="0" err="1">
                <a:latin typeface="Arial"/>
                <a:cs typeface="Arial"/>
              </a:rPr>
              <a:t>bilgi</a:t>
            </a:r>
            <a:r>
              <a:rPr sz="2750" b="1" spc="-120" dirty="0">
                <a:latin typeface="Arial"/>
                <a:cs typeface="Arial"/>
              </a:rPr>
              <a:t> </a:t>
            </a:r>
            <a:r>
              <a:rPr sz="2750" b="1" spc="-200" dirty="0" err="1" smtClean="0">
                <a:latin typeface="Arial"/>
                <a:cs typeface="Arial"/>
              </a:rPr>
              <a:t>yarı</a:t>
            </a:r>
            <a:r>
              <a:rPr lang="tr-TR" sz="2750" b="1" spc="-200" dirty="0" smtClean="0">
                <a:latin typeface="Arial"/>
                <a:cs typeface="Arial"/>
              </a:rPr>
              <a:t>ş</a:t>
            </a:r>
            <a:r>
              <a:rPr sz="2750" b="1" spc="-200" dirty="0" err="1" smtClean="0">
                <a:latin typeface="Arial"/>
                <a:cs typeface="Arial"/>
              </a:rPr>
              <a:t>ması</a:t>
            </a:r>
            <a:r>
              <a:rPr sz="2750" b="1" spc="-200" dirty="0">
                <a:latin typeface="Arial"/>
                <a:cs typeface="Arial"/>
              </a:rPr>
              <a:t>, </a:t>
            </a:r>
            <a:r>
              <a:rPr sz="2750" b="1" spc="-130" dirty="0">
                <a:latin typeface="Arial"/>
                <a:cs typeface="Arial"/>
              </a:rPr>
              <a:t>piknik, </a:t>
            </a:r>
            <a:r>
              <a:rPr sz="2750" b="1" spc="-114" dirty="0">
                <a:latin typeface="Arial"/>
                <a:cs typeface="Arial"/>
              </a:rPr>
              <a:t>gezi,  </a:t>
            </a:r>
            <a:r>
              <a:rPr sz="2750" b="1" spc="-80" dirty="0" err="1" smtClean="0">
                <a:latin typeface="Arial"/>
                <a:cs typeface="Arial"/>
              </a:rPr>
              <a:t>yürüyü</a:t>
            </a:r>
            <a:r>
              <a:rPr lang="tr-TR" sz="2750" b="1" spc="-80" dirty="0" smtClean="0">
                <a:latin typeface="Arial"/>
                <a:cs typeface="Arial"/>
              </a:rPr>
              <a:t>ş</a:t>
            </a:r>
            <a:r>
              <a:rPr sz="2750" b="1" spc="-80" dirty="0" smtClean="0">
                <a:latin typeface="Arial"/>
                <a:cs typeface="Arial"/>
              </a:rPr>
              <a:t>, </a:t>
            </a:r>
            <a:r>
              <a:rPr sz="2750" b="1" spc="-35" dirty="0">
                <a:latin typeface="Arial"/>
                <a:cs typeface="Arial"/>
              </a:rPr>
              <a:t>konser, </a:t>
            </a:r>
            <a:r>
              <a:rPr sz="2750" b="1" dirty="0">
                <a:latin typeface="Arial"/>
                <a:cs typeface="Arial"/>
              </a:rPr>
              <a:t>kermes, </a:t>
            </a:r>
            <a:r>
              <a:rPr sz="2750" b="1" spc="-20" dirty="0">
                <a:latin typeface="Arial"/>
                <a:cs typeface="Arial"/>
              </a:rPr>
              <a:t>tiyatro </a:t>
            </a:r>
            <a:r>
              <a:rPr sz="2750" b="1" spc="-5" dirty="0">
                <a:latin typeface="Arial"/>
                <a:cs typeface="Arial"/>
              </a:rPr>
              <a:t>oyunu </a:t>
            </a:r>
            <a:r>
              <a:rPr sz="2750" b="1" dirty="0">
                <a:latin typeface="Arial"/>
                <a:cs typeface="Arial"/>
              </a:rPr>
              <a:t>gibi </a:t>
            </a:r>
            <a:r>
              <a:rPr sz="2750" spc="-5" dirty="0">
                <a:latin typeface="Arial"/>
                <a:cs typeface="Arial"/>
              </a:rPr>
              <a:t>düzenlemeleri  </a:t>
            </a:r>
            <a:r>
              <a:rPr sz="2750" spc="-15" dirty="0">
                <a:latin typeface="Arial"/>
                <a:cs typeface="Arial"/>
              </a:rPr>
              <a:t>konusunda </a:t>
            </a:r>
            <a:r>
              <a:rPr sz="2750" spc="-5" dirty="0">
                <a:latin typeface="Arial"/>
                <a:cs typeface="Arial"/>
              </a:rPr>
              <a:t>okul yönetimi </a:t>
            </a:r>
            <a:r>
              <a:rPr sz="2750" spc="5" dirty="0" err="1">
                <a:latin typeface="Arial"/>
                <a:cs typeface="Arial"/>
              </a:rPr>
              <a:t>ve</a:t>
            </a:r>
            <a:r>
              <a:rPr sz="2750" spc="5" dirty="0">
                <a:latin typeface="Arial"/>
                <a:cs typeface="Arial"/>
              </a:rPr>
              <a:t> </a:t>
            </a:r>
            <a:r>
              <a:rPr sz="2750" spc="-65" dirty="0" err="1" smtClean="0">
                <a:latin typeface="Arial"/>
                <a:cs typeface="Arial"/>
              </a:rPr>
              <a:t>çalı</a:t>
            </a:r>
            <a:r>
              <a:rPr lang="tr-TR" sz="2750" spc="-65" dirty="0" smtClean="0">
                <a:latin typeface="Arial"/>
                <a:cs typeface="Arial"/>
              </a:rPr>
              <a:t>ş</a:t>
            </a:r>
            <a:r>
              <a:rPr sz="2750" spc="-65" dirty="0" err="1" smtClean="0">
                <a:latin typeface="Arial"/>
                <a:cs typeface="Arial"/>
              </a:rPr>
              <a:t>anları</a:t>
            </a:r>
            <a:r>
              <a:rPr sz="2750" spc="-65" dirty="0" smtClean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tarafından  </a:t>
            </a:r>
            <a:r>
              <a:rPr sz="2750" spc="-35" dirty="0">
                <a:latin typeface="Arial"/>
                <a:cs typeface="Arial"/>
              </a:rPr>
              <a:t>desteklenmelidirler.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0"/>
            <a:ext cx="12230100" cy="742950"/>
            <a:chOff x="-19050" y="0"/>
            <a:chExt cx="12230100" cy="7429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12192000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12192000" y="7048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704850"/>
            </a:xfrm>
            <a:custGeom>
              <a:avLst/>
              <a:gdLst/>
              <a:ahLst/>
              <a:cxnLst/>
              <a:rect l="l" t="t" r="r" b="b"/>
              <a:pathLst>
                <a:path w="12192000" h="704850">
                  <a:moveTo>
                    <a:pt x="0" y="704850"/>
                  </a:moveTo>
                  <a:lnTo>
                    <a:pt x="12192000" y="7048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048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496300" y="2009775"/>
            <a:ext cx="3219450" cy="2676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66341" y="22796"/>
            <a:ext cx="8250555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Okullarımızın </a:t>
            </a:r>
            <a:r>
              <a:rPr spc="-40" dirty="0" err="1"/>
              <a:t>Yapacakları</a:t>
            </a:r>
            <a:r>
              <a:rPr spc="114" dirty="0"/>
              <a:t> </a:t>
            </a:r>
            <a:r>
              <a:rPr spc="-170" dirty="0" err="1" smtClean="0"/>
              <a:t>Çalı</a:t>
            </a:r>
            <a:r>
              <a:rPr lang="tr-TR" spc="-170" dirty="0" smtClean="0"/>
              <a:t>ş</a:t>
            </a:r>
            <a:r>
              <a:rPr spc="-170" dirty="0" smtClean="0"/>
              <a:t>malar</a:t>
            </a:r>
            <a:endParaRPr spc="-170" dirty="0"/>
          </a:p>
        </p:txBody>
      </p:sp>
      <p:sp>
        <p:nvSpPr>
          <p:cNvPr id="7" name="object 7"/>
          <p:cNvSpPr txBox="1"/>
          <p:nvPr/>
        </p:nvSpPr>
        <p:spPr>
          <a:xfrm>
            <a:off x="1564894" y="1043305"/>
            <a:ext cx="6727190" cy="3989810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860"/>
              </a:spcBef>
              <a:buClr>
                <a:srgbClr val="1285C3"/>
              </a:buClr>
              <a:buSzPct val="147272"/>
              <a:buFont typeface="Arial"/>
              <a:buChar char="•"/>
              <a:tabLst>
                <a:tab pos="297815" algn="l"/>
              </a:tabLst>
            </a:pPr>
            <a:r>
              <a:rPr sz="2750" b="1" dirty="0">
                <a:latin typeface="Arial"/>
                <a:cs typeface="Arial"/>
              </a:rPr>
              <a:t>Ailelerin</a:t>
            </a:r>
            <a:r>
              <a:rPr sz="2750" b="1" spc="-75" dirty="0">
                <a:latin typeface="Arial"/>
                <a:cs typeface="Arial"/>
              </a:rPr>
              <a:t> </a:t>
            </a:r>
            <a:r>
              <a:rPr sz="2750" b="1" spc="-5" dirty="0">
                <a:latin typeface="Arial"/>
                <a:cs typeface="Arial"/>
              </a:rPr>
              <a:t>Bilgilendirilmesi</a:t>
            </a:r>
            <a:endParaRPr sz="2750" dirty="0">
              <a:latin typeface="Arial"/>
              <a:cs typeface="Arial"/>
            </a:endParaRPr>
          </a:p>
          <a:p>
            <a:pPr marL="12700" marR="299085">
              <a:lnSpc>
                <a:spcPct val="122400"/>
              </a:lnSpc>
              <a:spcBef>
                <a:spcPts val="1019"/>
              </a:spcBef>
              <a:tabLst>
                <a:tab pos="1155700" algn="l"/>
                <a:tab pos="2995295" algn="l"/>
                <a:tab pos="4712335" algn="l"/>
              </a:tabLst>
            </a:pPr>
            <a:r>
              <a:rPr sz="2750" spc="5" dirty="0">
                <a:latin typeface="Arial"/>
                <a:cs typeface="Arial"/>
              </a:rPr>
              <a:t>Okul	</a:t>
            </a:r>
            <a:r>
              <a:rPr sz="2750" spc="-35" dirty="0">
                <a:latin typeface="Arial"/>
                <a:cs typeface="Arial"/>
              </a:rPr>
              <a:t>y</a:t>
            </a:r>
            <a:r>
              <a:rPr sz="2750" dirty="0">
                <a:latin typeface="Arial"/>
                <a:cs typeface="Arial"/>
              </a:rPr>
              <a:t>ö</a:t>
            </a:r>
            <a:r>
              <a:rPr sz="2750" spc="10" dirty="0">
                <a:latin typeface="Arial"/>
                <a:cs typeface="Arial"/>
              </a:rPr>
              <a:t>n</a:t>
            </a:r>
            <a:r>
              <a:rPr sz="2750" spc="-5" dirty="0">
                <a:latin typeface="Arial"/>
                <a:cs typeface="Arial"/>
              </a:rPr>
              <a:t>etim</a:t>
            </a:r>
            <a:r>
              <a:rPr sz="2750" spc="10" dirty="0">
                <a:latin typeface="Arial"/>
                <a:cs typeface="Arial"/>
              </a:rPr>
              <a:t>i</a:t>
            </a:r>
            <a:r>
              <a:rPr sz="2750" dirty="0">
                <a:latin typeface="Arial"/>
                <a:cs typeface="Arial"/>
              </a:rPr>
              <a:t>,	Pr</a:t>
            </a:r>
            <a:r>
              <a:rPr sz="2750" spc="-10" dirty="0">
                <a:latin typeface="Arial"/>
                <a:cs typeface="Arial"/>
              </a:rPr>
              <a:t>o</a:t>
            </a:r>
            <a:r>
              <a:rPr sz="2750" spc="5" dirty="0">
                <a:latin typeface="Arial"/>
                <a:cs typeface="Arial"/>
              </a:rPr>
              <a:t>gram</a:t>
            </a:r>
            <a:r>
              <a:rPr sz="2750" dirty="0">
                <a:latin typeface="Arial"/>
                <a:cs typeface="Arial"/>
              </a:rPr>
              <a:t>	</a:t>
            </a:r>
            <a:r>
              <a:rPr sz="2750" spc="-140" dirty="0" err="1">
                <a:latin typeface="Arial"/>
                <a:cs typeface="Arial"/>
              </a:rPr>
              <a:t>k</a:t>
            </a:r>
            <a:r>
              <a:rPr sz="2750" spc="-180" dirty="0" err="1">
                <a:latin typeface="Arial"/>
                <a:cs typeface="Arial"/>
              </a:rPr>
              <a:t>a</a:t>
            </a:r>
            <a:r>
              <a:rPr sz="2750" spc="-150" dirty="0" err="1">
                <a:latin typeface="Arial"/>
                <a:cs typeface="Arial"/>
              </a:rPr>
              <a:t>psa</a:t>
            </a:r>
            <a:r>
              <a:rPr sz="2750" spc="-260" dirty="0" err="1">
                <a:latin typeface="Arial"/>
                <a:cs typeface="Arial"/>
              </a:rPr>
              <a:t>m</a:t>
            </a:r>
            <a:r>
              <a:rPr sz="2750" spc="-70" dirty="0" err="1">
                <a:latin typeface="Arial"/>
                <a:cs typeface="Arial"/>
              </a:rPr>
              <a:t>ı</a:t>
            </a:r>
            <a:r>
              <a:rPr sz="2750" spc="-160" dirty="0" err="1">
                <a:latin typeface="Arial"/>
                <a:cs typeface="Arial"/>
              </a:rPr>
              <a:t>nd</a:t>
            </a:r>
            <a:r>
              <a:rPr sz="2750" spc="-114" dirty="0" err="1">
                <a:latin typeface="Arial"/>
                <a:cs typeface="Arial"/>
              </a:rPr>
              <a:t>a</a:t>
            </a:r>
            <a:r>
              <a:rPr sz="2750" spc="-114" dirty="0">
                <a:latin typeface="Arial"/>
                <a:cs typeface="Arial"/>
              </a:rPr>
              <a:t>  </a:t>
            </a:r>
            <a:r>
              <a:rPr sz="2750" spc="-15" dirty="0" err="1" smtClean="0">
                <a:latin typeface="Arial"/>
                <a:cs typeface="Arial"/>
              </a:rPr>
              <a:t>yapılacak</a:t>
            </a:r>
            <a:r>
              <a:rPr lang="tr-TR" sz="2750" spc="-15" dirty="0" smtClean="0">
                <a:latin typeface="Arial"/>
                <a:cs typeface="Arial"/>
              </a:rPr>
              <a:t> </a:t>
            </a:r>
            <a:r>
              <a:rPr sz="2750" spc="-150" dirty="0" smtClean="0">
                <a:latin typeface="Arial"/>
                <a:cs typeface="Arial"/>
              </a:rPr>
              <a:t> </a:t>
            </a:r>
            <a:r>
              <a:rPr sz="2750" spc="-75" dirty="0" err="1" smtClean="0">
                <a:latin typeface="Arial"/>
                <a:cs typeface="Arial"/>
              </a:rPr>
              <a:t>çalı</a:t>
            </a:r>
            <a:r>
              <a:rPr lang="tr-TR" sz="2750" spc="-75" dirty="0" smtClean="0">
                <a:latin typeface="Arial"/>
                <a:cs typeface="Arial"/>
              </a:rPr>
              <a:t>ş</a:t>
            </a:r>
            <a:r>
              <a:rPr sz="2750" spc="-75" dirty="0" smtClean="0">
                <a:latin typeface="Arial"/>
                <a:cs typeface="Arial"/>
              </a:rPr>
              <a:t>malar;</a:t>
            </a:r>
            <a:endParaRPr sz="2750" dirty="0">
              <a:latin typeface="Arial"/>
              <a:cs typeface="Arial"/>
            </a:endParaRPr>
          </a:p>
          <a:p>
            <a:pPr marL="373380" indent="-361315">
              <a:lnSpc>
                <a:spcPct val="100000"/>
              </a:lnSpc>
              <a:spcBef>
                <a:spcPts val="2045"/>
              </a:spcBef>
              <a:buClr>
                <a:srgbClr val="1285C3"/>
              </a:buClr>
              <a:buSzPct val="147272"/>
              <a:buChar char="•"/>
              <a:tabLst>
                <a:tab pos="374015" algn="l"/>
              </a:tabLst>
            </a:pPr>
            <a:r>
              <a:rPr sz="2750" spc="-25" dirty="0">
                <a:latin typeface="Arial"/>
                <a:cs typeface="Arial"/>
              </a:rPr>
              <a:t>Web </a:t>
            </a:r>
            <a:r>
              <a:rPr sz="2750" spc="-30" dirty="0">
                <a:latin typeface="Arial"/>
                <a:cs typeface="Arial"/>
              </a:rPr>
              <a:t>sayfasından </a:t>
            </a:r>
            <a:r>
              <a:rPr sz="2750" spc="-20" dirty="0">
                <a:latin typeface="Arial"/>
                <a:cs typeface="Arial"/>
              </a:rPr>
              <a:t>duyuru </a:t>
            </a:r>
            <a:r>
              <a:rPr sz="2750" spc="5" dirty="0">
                <a:latin typeface="Arial"/>
                <a:cs typeface="Arial"/>
              </a:rPr>
              <a:t>ve</a:t>
            </a:r>
            <a:r>
              <a:rPr sz="2750" spc="-365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bilgilendirme,</a:t>
            </a:r>
            <a:endParaRPr sz="2750" dirty="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680"/>
              </a:spcBef>
              <a:buClr>
                <a:srgbClr val="1285C3"/>
              </a:buClr>
              <a:buSzPct val="147272"/>
              <a:buChar char="•"/>
              <a:tabLst>
                <a:tab pos="297815" algn="l"/>
              </a:tabLst>
            </a:pPr>
            <a:r>
              <a:rPr sz="2750" spc="-180" dirty="0" smtClean="0">
                <a:latin typeface="Arial"/>
                <a:cs typeface="Arial"/>
              </a:rPr>
              <a:t>SMS,</a:t>
            </a:r>
            <a:r>
              <a:rPr lang="tr-TR" sz="2750" spc="-180" dirty="0" smtClean="0">
                <a:latin typeface="Arial"/>
                <a:cs typeface="Arial"/>
              </a:rPr>
              <a:t> </a:t>
            </a:r>
            <a:r>
              <a:rPr sz="2750" dirty="0" err="1" smtClean="0">
                <a:latin typeface="Arial"/>
                <a:cs typeface="Arial"/>
              </a:rPr>
              <a:t>bilgi</a:t>
            </a:r>
            <a:r>
              <a:rPr sz="2750" spc="-290" dirty="0" smtClean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notları</a:t>
            </a:r>
            <a:r>
              <a:rPr sz="2750" spc="-305" dirty="0">
                <a:latin typeface="Arial"/>
                <a:cs typeface="Arial"/>
              </a:rPr>
              <a:t> </a:t>
            </a:r>
            <a:r>
              <a:rPr sz="2750" spc="5" dirty="0" err="1">
                <a:latin typeface="Arial"/>
                <a:cs typeface="Arial"/>
              </a:rPr>
              <a:t>ve</a:t>
            </a:r>
            <a:r>
              <a:rPr sz="2750" spc="-280" dirty="0">
                <a:latin typeface="Arial"/>
                <a:cs typeface="Arial"/>
              </a:rPr>
              <a:t> </a:t>
            </a:r>
            <a:r>
              <a:rPr sz="2750" spc="-145" dirty="0" smtClean="0">
                <a:latin typeface="Arial"/>
                <a:cs typeface="Arial"/>
              </a:rPr>
              <a:t>bro</a:t>
            </a:r>
            <a:r>
              <a:rPr lang="tr-TR" sz="2750" spc="-145" dirty="0" smtClean="0">
                <a:latin typeface="Arial"/>
                <a:cs typeface="Arial"/>
              </a:rPr>
              <a:t>ş</a:t>
            </a:r>
            <a:r>
              <a:rPr sz="2750" spc="-145" dirty="0" err="1" smtClean="0">
                <a:latin typeface="Arial"/>
                <a:cs typeface="Arial"/>
              </a:rPr>
              <a:t>ür</a:t>
            </a:r>
            <a:r>
              <a:rPr sz="2750" spc="-290" dirty="0" smtClean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gibi</a:t>
            </a:r>
            <a:r>
              <a:rPr sz="2750" spc="-305" dirty="0">
                <a:latin typeface="Arial"/>
                <a:cs typeface="Arial"/>
              </a:rPr>
              <a:t> </a:t>
            </a:r>
            <a:r>
              <a:rPr sz="2750" dirty="0">
                <a:latin typeface="Arial"/>
                <a:cs typeface="Arial"/>
              </a:rPr>
              <a:t>farklı</a:t>
            </a:r>
            <a:r>
              <a:rPr sz="2750" spc="-290" dirty="0">
                <a:latin typeface="Arial"/>
                <a:cs typeface="Arial"/>
              </a:rPr>
              <a:t> </a:t>
            </a:r>
            <a:r>
              <a:rPr sz="2750" spc="-5" dirty="0">
                <a:latin typeface="Arial"/>
                <a:cs typeface="Arial"/>
              </a:rPr>
              <a:t>yöntemler  </a:t>
            </a:r>
            <a:r>
              <a:rPr sz="2750" spc="-20" dirty="0">
                <a:latin typeface="Arial"/>
                <a:cs typeface="Arial"/>
              </a:rPr>
              <a:t>kullanarak aileleri</a:t>
            </a:r>
            <a:r>
              <a:rPr sz="2750" spc="-280" dirty="0">
                <a:latin typeface="Arial"/>
                <a:cs typeface="Arial"/>
              </a:rPr>
              <a:t> </a:t>
            </a:r>
            <a:r>
              <a:rPr sz="2750" spc="-35" dirty="0">
                <a:latin typeface="Arial"/>
                <a:cs typeface="Arial"/>
              </a:rPr>
              <a:t>bilgilendirmelidir.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4894" y="2970529"/>
            <a:ext cx="9949180" cy="3013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Clr>
                <a:srgbClr val="1285C3"/>
              </a:buClr>
              <a:buSzPct val="145312"/>
              <a:buFont typeface="Arial"/>
              <a:buChar char="•"/>
              <a:tabLst>
                <a:tab pos="297815" algn="l"/>
              </a:tabLst>
            </a:pPr>
            <a:r>
              <a:rPr sz="3200" b="1" spc="-30" dirty="0">
                <a:latin typeface="Trebuchet MS"/>
                <a:cs typeface="Trebuchet MS"/>
              </a:rPr>
              <a:t>Veriler</a:t>
            </a:r>
            <a:endParaRPr sz="3200" dirty="0">
              <a:latin typeface="Trebuchet MS"/>
              <a:cs typeface="Trebuchet MS"/>
            </a:endParaRPr>
          </a:p>
          <a:p>
            <a:pPr marL="297180" indent="-285115">
              <a:lnSpc>
                <a:spcPct val="100000"/>
              </a:lnSpc>
              <a:spcBef>
                <a:spcPts val="1380"/>
              </a:spcBef>
              <a:buClr>
                <a:srgbClr val="1285C3"/>
              </a:buClr>
              <a:buSzPct val="145312"/>
              <a:buFont typeface="Arial"/>
              <a:buChar char="•"/>
              <a:tabLst>
                <a:tab pos="297815" algn="l"/>
              </a:tabLst>
            </a:pPr>
            <a:r>
              <a:rPr sz="3200" b="1" spc="-5" dirty="0">
                <a:latin typeface="Arial"/>
                <a:cs typeface="Arial"/>
              </a:rPr>
              <a:t>Kayıtlar</a:t>
            </a:r>
            <a:endParaRPr sz="3200" dirty="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380"/>
              </a:spcBef>
              <a:buClr>
                <a:srgbClr val="1285C3"/>
              </a:buClr>
              <a:buSzPct val="145312"/>
              <a:buFont typeface="Arial"/>
              <a:buChar char="•"/>
              <a:tabLst>
                <a:tab pos="297815" algn="l"/>
              </a:tabLst>
            </a:pPr>
            <a:r>
              <a:rPr sz="3200" b="1" spc="-35" dirty="0">
                <a:latin typeface="Trebuchet MS"/>
                <a:cs typeface="Trebuchet MS"/>
              </a:rPr>
              <a:t>Tutanaklar</a:t>
            </a:r>
            <a:endParaRPr sz="3200" dirty="0">
              <a:latin typeface="Trebuchet MS"/>
              <a:cs typeface="Trebuchet MS"/>
            </a:endParaRPr>
          </a:p>
          <a:p>
            <a:pPr marL="297180" indent="-285115">
              <a:lnSpc>
                <a:spcPct val="100000"/>
              </a:lnSpc>
              <a:spcBef>
                <a:spcPts val="1445"/>
              </a:spcBef>
              <a:buClr>
                <a:srgbClr val="1285C3"/>
              </a:buClr>
              <a:buSzPct val="145312"/>
              <a:buFont typeface="Arial"/>
              <a:buChar char="•"/>
              <a:tabLst>
                <a:tab pos="297815" algn="l"/>
              </a:tabLst>
            </a:pPr>
            <a:r>
              <a:rPr sz="3200" b="1" spc="-5" dirty="0">
                <a:latin typeface="Trebuchet MS"/>
                <a:cs typeface="Trebuchet MS"/>
              </a:rPr>
              <a:t>Belgeler</a:t>
            </a:r>
            <a:r>
              <a:rPr sz="3200" b="1" spc="-24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ve</a:t>
            </a:r>
            <a:r>
              <a:rPr sz="3200" b="1" spc="-535" dirty="0">
                <a:latin typeface="Trebuchet MS"/>
                <a:cs typeface="Trebuchet MS"/>
              </a:rPr>
              <a:t> </a:t>
            </a:r>
            <a:r>
              <a:rPr sz="3200" b="1" spc="-5" dirty="0" err="1">
                <a:latin typeface="Trebuchet MS"/>
                <a:cs typeface="Trebuchet MS"/>
              </a:rPr>
              <a:t>fotoğraflar</a:t>
            </a:r>
            <a:r>
              <a:rPr sz="3200" b="1" spc="-595" dirty="0">
                <a:latin typeface="Trebuchet MS"/>
                <a:cs typeface="Trebuchet MS"/>
              </a:rPr>
              <a:t> </a:t>
            </a:r>
            <a:r>
              <a:rPr sz="3200" b="1" spc="20" dirty="0" err="1" smtClean="0">
                <a:latin typeface="Arial"/>
                <a:cs typeface="Arial"/>
              </a:rPr>
              <a:t>dosya</a:t>
            </a:r>
            <a:r>
              <a:rPr lang="tr-TR" sz="3200" b="1" spc="20" dirty="0" smtClean="0">
                <a:latin typeface="Arial"/>
                <a:cs typeface="Arial"/>
              </a:rPr>
              <a:t> </a:t>
            </a:r>
            <a:r>
              <a:rPr sz="3200" b="1" spc="20" dirty="0" err="1" smtClean="0">
                <a:latin typeface="Arial"/>
                <a:cs typeface="Arial"/>
              </a:rPr>
              <a:t>içerisine</a:t>
            </a:r>
            <a:r>
              <a:rPr sz="3200" b="1" spc="-560" dirty="0" smtClean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konulmalıdır.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76550" y="171450"/>
            <a:ext cx="5767705" cy="2143125"/>
            <a:chOff x="2876550" y="171450"/>
            <a:chExt cx="5767705" cy="2143125"/>
          </a:xfrm>
        </p:grpSpPr>
        <p:sp>
          <p:nvSpPr>
            <p:cNvPr id="4" name="object 4"/>
            <p:cNvSpPr/>
            <p:nvPr/>
          </p:nvSpPr>
          <p:spPr>
            <a:xfrm>
              <a:off x="2886075" y="313689"/>
              <a:ext cx="5724525" cy="1991360"/>
            </a:xfrm>
            <a:custGeom>
              <a:avLst/>
              <a:gdLst/>
              <a:ahLst/>
              <a:cxnLst/>
              <a:rect l="l" t="t" r="r" b="b"/>
              <a:pathLst>
                <a:path w="5724525" h="1991360">
                  <a:moveTo>
                    <a:pt x="5724525" y="0"/>
                  </a:moveTo>
                  <a:lnTo>
                    <a:pt x="5717540" y="41909"/>
                  </a:lnTo>
                  <a:lnTo>
                    <a:pt x="5699125" y="78739"/>
                  </a:lnTo>
                  <a:lnTo>
                    <a:pt x="5669915" y="107314"/>
                  </a:lnTo>
                  <a:lnTo>
                    <a:pt x="5633720" y="126364"/>
                  </a:lnTo>
                  <a:lnTo>
                    <a:pt x="5591809" y="132714"/>
                  </a:lnTo>
                  <a:lnTo>
                    <a:pt x="132714" y="132714"/>
                  </a:lnTo>
                  <a:lnTo>
                    <a:pt x="90805" y="139699"/>
                  </a:lnTo>
                  <a:lnTo>
                    <a:pt x="54610" y="158749"/>
                  </a:lnTo>
                  <a:lnTo>
                    <a:pt x="25400" y="187324"/>
                  </a:lnTo>
                  <a:lnTo>
                    <a:pt x="6985" y="223519"/>
                  </a:lnTo>
                  <a:lnTo>
                    <a:pt x="0" y="265429"/>
                  </a:lnTo>
                  <a:lnTo>
                    <a:pt x="0" y="1858644"/>
                  </a:lnTo>
                  <a:lnTo>
                    <a:pt x="6985" y="1900554"/>
                  </a:lnTo>
                  <a:lnTo>
                    <a:pt x="25400" y="1936749"/>
                  </a:lnTo>
                  <a:lnTo>
                    <a:pt x="54610" y="1965959"/>
                  </a:lnTo>
                  <a:lnTo>
                    <a:pt x="90805" y="1984374"/>
                  </a:lnTo>
                  <a:lnTo>
                    <a:pt x="132714" y="1991359"/>
                  </a:lnTo>
                  <a:lnTo>
                    <a:pt x="174625" y="1984374"/>
                  </a:lnTo>
                  <a:lnTo>
                    <a:pt x="211455" y="1965959"/>
                  </a:lnTo>
                  <a:lnTo>
                    <a:pt x="240030" y="1936749"/>
                  </a:lnTo>
                  <a:lnTo>
                    <a:pt x="259080" y="1900554"/>
                  </a:lnTo>
                  <a:lnTo>
                    <a:pt x="265430" y="1858644"/>
                  </a:lnTo>
                  <a:lnTo>
                    <a:pt x="265430" y="1725929"/>
                  </a:lnTo>
                  <a:lnTo>
                    <a:pt x="5591809" y="1725929"/>
                  </a:lnTo>
                  <a:lnTo>
                    <a:pt x="5633720" y="1718944"/>
                  </a:lnTo>
                  <a:lnTo>
                    <a:pt x="5669915" y="1699894"/>
                  </a:lnTo>
                  <a:lnTo>
                    <a:pt x="5699125" y="1671319"/>
                  </a:lnTo>
                  <a:lnTo>
                    <a:pt x="5717540" y="1635124"/>
                  </a:lnTo>
                  <a:lnTo>
                    <a:pt x="5724525" y="1593214"/>
                  </a:lnTo>
                  <a:lnTo>
                    <a:pt x="5724525" y="398144"/>
                  </a:lnTo>
                  <a:lnTo>
                    <a:pt x="132714" y="398144"/>
                  </a:lnTo>
                  <a:lnTo>
                    <a:pt x="132714" y="265429"/>
                  </a:lnTo>
                  <a:lnTo>
                    <a:pt x="137794" y="239394"/>
                  </a:lnTo>
                  <a:lnTo>
                    <a:pt x="152400" y="218439"/>
                  </a:lnTo>
                  <a:lnTo>
                    <a:pt x="173355" y="204469"/>
                  </a:lnTo>
                  <a:lnTo>
                    <a:pt x="199389" y="199389"/>
                  </a:lnTo>
                  <a:lnTo>
                    <a:pt x="5724525" y="199389"/>
                  </a:lnTo>
                  <a:lnTo>
                    <a:pt x="5724525" y="0"/>
                  </a:lnTo>
                  <a:close/>
                </a:path>
                <a:path w="5724525" h="1991360">
                  <a:moveTo>
                    <a:pt x="5724525" y="199389"/>
                  </a:moveTo>
                  <a:lnTo>
                    <a:pt x="199389" y="199389"/>
                  </a:lnTo>
                  <a:lnTo>
                    <a:pt x="224789" y="204469"/>
                  </a:lnTo>
                  <a:lnTo>
                    <a:pt x="246380" y="218439"/>
                  </a:lnTo>
                  <a:lnTo>
                    <a:pt x="260350" y="239394"/>
                  </a:lnTo>
                  <a:lnTo>
                    <a:pt x="265430" y="265429"/>
                  </a:lnTo>
                  <a:lnTo>
                    <a:pt x="259080" y="307339"/>
                  </a:lnTo>
                  <a:lnTo>
                    <a:pt x="240030" y="344169"/>
                  </a:lnTo>
                  <a:lnTo>
                    <a:pt x="211455" y="372744"/>
                  </a:lnTo>
                  <a:lnTo>
                    <a:pt x="174625" y="391794"/>
                  </a:lnTo>
                  <a:lnTo>
                    <a:pt x="132714" y="398144"/>
                  </a:lnTo>
                  <a:lnTo>
                    <a:pt x="5724525" y="398144"/>
                  </a:lnTo>
                  <a:lnTo>
                    <a:pt x="5724525" y="199389"/>
                  </a:lnTo>
                  <a:close/>
                </a:path>
                <a:path w="5724525" h="1991360">
                  <a:moveTo>
                    <a:pt x="5459095" y="0"/>
                  </a:moveTo>
                  <a:lnTo>
                    <a:pt x="5459095" y="132714"/>
                  </a:lnTo>
                  <a:lnTo>
                    <a:pt x="5591809" y="132714"/>
                  </a:lnTo>
                  <a:lnTo>
                    <a:pt x="5591809" y="66674"/>
                  </a:lnTo>
                  <a:lnTo>
                    <a:pt x="5525134" y="66674"/>
                  </a:lnTo>
                  <a:lnTo>
                    <a:pt x="5499734" y="60959"/>
                  </a:lnTo>
                  <a:lnTo>
                    <a:pt x="5478145" y="46989"/>
                  </a:lnTo>
                  <a:lnTo>
                    <a:pt x="5464175" y="26034"/>
                  </a:lnTo>
                  <a:lnTo>
                    <a:pt x="5459095" y="0"/>
                  </a:lnTo>
                  <a:close/>
                </a:path>
                <a:path w="5724525" h="1991360">
                  <a:moveTo>
                    <a:pt x="5591809" y="0"/>
                  </a:moveTo>
                  <a:lnTo>
                    <a:pt x="5586730" y="26034"/>
                  </a:lnTo>
                  <a:lnTo>
                    <a:pt x="5572125" y="46989"/>
                  </a:lnTo>
                  <a:lnTo>
                    <a:pt x="5551170" y="60959"/>
                  </a:lnTo>
                  <a:lnTo>
                    <a:pt x="5525134" y="66674"/>
                  </a:lnTo>
                  <a:lnTo>
                    <a:pt x="5591809" y="66674"/>
                  </a:lnTo>
                  <a:lnTo>
                    <a:pt x="5591809" y="0"/>
                  </a:lnTo>
                  <a:close/>
                </a:path>
              </a:pathLst>
            </a:custGeom>
            <a:solidFill>
              <a:srgbClr val="2E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8789" y="180975"/>
              <a:ext cx="5591810" cy="530860"/>
            </a:xfrm>
            <a:custGeom>
              <a:avLst/>
              <a:gdLst/>
              <a:ahLst/>
              <a:cxnLst/>
              <a:rect l="l" t="t" r="r" b="b"/>
              <a:pathLst>
                <a:path w="5591809" h="530860">
                  <a:moveTo>
                    <a:pt x="66675" y="332104"/>
                  </a:moveTo>
                  <a:lnTo>
                    <a:pt x="40640" y="337185"/>
                  </a:lnTo>
                  <a:lnTo>
                    <a:pt x="19685" y="351154"/>
                  </a:lnTo>
                  <a:lnTo>
                    <a:pt x="5080" y="372110"/>
                  </a:lnTo>
                  <a:lnTo>
                    <a:pt x="0" y="398145"/>
                  </a:lnTo>
                  <a:lnTo>
                    <a:pt x="0" y="530860"/>
                  </a:lnTo>
                  <a:lnTo>
                    <a:pt x="41910" y="524510"/>
                  </a:lnTo>
                  <a:lnTo>
                    <a:pt x="78740" y="505460"/>
                  </a:lnTo>
                  <a:lnTo>
                    <a:pt x="107315" y="476885"/>
                  </a:lnTo>
                  <a:lnTo>
                    <a:pt x="126365" y="440054"/>
                  </a:lnTo>
                  <a:lnTo>
                    <a:pt x="132715" y="398145"/>
                  </a:lnTo>
                  <a:lnTo>
                    <a:pt x="127635" y="372110"/>
                  </a:lnTo>
                  <a:lnTo>
                    <a:pt x="113665" y="351154"/>
                  </a:lnTo>
                  <a:lnTo>
                    <a:pt x="92075" y="337185"/>
                  </a:lnTo>
                  <a:lnTo>
                    <a:pt x="66675" y="332104"/>
                  </a:lnTo>
                  <a:close/>
                </a:path>
                <a:path w="5591809" h="530860">
                  <a:moveTo>
                    <a:pt x="5591810" y="132715"/>
                  </a:moveTo>
                  <a:lnTo>
                    <a:pt x="5459095" y="132715"/>
                  </a:lnTo>
                  <a:lnTo>
                    <a:pt x="5459095" y="265429"/>
                  </a:lnTo>
                  <a:lnTo>
                    <a:pt x="5501005" y="259079"/>
                  </a:lnTo>
                  <a:lnTo>
                    <a:pt x="5537200" y="240029"/>
                  </a:lnTo>
                  <a:lnTo>
                    <a:pt x="5566410" y="211454"/>
                  </a:lnTo>
                  <a:lnTo>
                    <a:pt x="5584825" y="174625"/>
                  </a:lnTo>
                  <a:lnTo>
                    <a:pt x="5591810" y="132715"/>
                  </a:lnTo>
                  <a:close/>
                </a:path>
                <a:path w="5591809" h="530860">
                  <a:moveTo>
                    <a:pt x="5459095" y="0"/>
                  </a:moveTo>
                  <a:lnTo>
                    <a:pt x="5417185" y="6984"/>
                  </a:lnTo>
                  <a:lnTo>
                    <a:pt x="5380355" y="25400"/>
                  </a:lnTo>
                  <a:lnTo>
                    <a:pt x="5351780" y="54609"/>
                  </a:lnTo>
                  <a:lnTo>
                    <a:pt x="5332730" y="90804"/>
                  </a:lnTo>
                  <a:lnTo>
                    <a:pt x="5326380" y="132715"/>
                  </a:lnTo>
                  <a:lnTo>
                    <a:pt x="5331460" y="158750"/>
                  </a:lnTo>
                  <a:lnTo>
                    <a:pt x="5345430" y="179704"/>
                  </a:lnTo>
                  <a:lnTo>
                    <a:pt x="5367020" y="193675"/>
                  </a:lnTo>
                  <a:lnTo>
                    <a:pt x="5392420" y="199389"/>
                  </a:lnTo>
                  <a:lnTo>
                    <a:pt x="5418455" y="193675"/>
                  </a:lnTo>
                  <a:lnTo>
                    <a:pt x="5439410" y="179704"/>
                  </a:lnTo>
                  <a:lnTo>
                    <a:pt x="5454015" y="158750"/>
                  </a:lnTo>
                  <a:lnTo>
                    <a:pt x="5459095" y="132715"/>
                  </a:lnTo>
                  <a:lnTo>
                    <a:pt x="5591810" y="132715"/>
                  </a:lnTo>
                  <a:lnTo>
                    <a:pt x="5584825" y="90804"/>
                  </a:lnTo>
                  <a:lnTo>
                    <a:pt x="5566410" y="54609"/>
                  </a:lnTo>
                  <a:lnTo>
                    <a:pt x="5537200" y="25400"/>
                  </a:lnTo>
                  <a:lnTo>
                    <a:pt x="5501005" y="6984"/>
                  </a:lnTo>
                  <a:lnTo>
                    <a:pt x="5459095" y="0"/>
                  </a:lnTo>
                  <a:close/>
                </a:path>
              </a:pathLst>
            </a:custGeom>
            <a:solidFill>
              <a:srgbClr val="2788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86075" y="180975"/>
              <a:ext cx="5724525" cy="2124075"/>
            </a:xfrm>
            <a:custGeom>
              <a:avLst/>
              <a:gdLst/>
              <a:ahLst/>
              <a:cxnLst/>
              <a:rect l="l" t="t" r="r" b="b"/>
              <a:pathLst>
                <a:path w="5724525" h="2124075">
                  <a:moveTo>
                    <a:pt x="0" y="398145"/>
                  </a:moveTo>
                  <a:lnTo>
                    <a:pt x="6985" y="356235"/>
                  </a:lnTo>
                  <a:lnTo>
                    <a:pt x="25400" y="320039"/>
                  </a:lnTo>
                  <a:lnTo>
                    <a:pt x="54610" y="291464"/>
                  </a:lnTo>
                  <a:lnTo>
                    <a:pt x="90805" y="272414"/>
                  </a:lnTo>
                  <a:lnTo>
                    <a:pt x="132714" y="265429"/>
                  </a:lnTo>
                  <a:lnTo>
                    <a:pt x="5459095" y="265429"/>
                  </a:lnTo>
                  <a:lnTo>
                    <a:pt x="5459095" y="132715"/>
                  </a:lnTo>
                  <a:lnTo>
                    <a:pt x="5465445" y="90804"/>
                  </a:lnTo>
                  <a:lnTo>
                    <a:pt x="5484495" y="54609"/>
                  </a:lnTo>
                  <a:lnTo>
                    <a:pt x="5513070" y="25400"/>
                  </a:lnTo>
                  <a:lnTo>
                    <a:pt x="5549900" y="6984"/>
                  </a:lnTo>
                  <a:lnTo>
                    <a:pt x="5591809" y="0"/>
                  </a:lnTo>
                  <a:lnTo>
                    <a:pt x="5633720" y="6984"/>
                  </a:lnTo>
                  <a:lnTo>
                    <a:pt x="5669915" y="25400"/>
                  </a:lnTo>
                  <a:lnTo>
                    <a:pt x="5699125" y="54609"/>
                  </a:lnTo>
                  <a:lnTo>
                    <a:pt x="5717540" y="90804"/>
                  </a:lnTo>
                  <a:lnTo>
                    <a:pt x="5724525" y="132715"/>
                  </a:lnTo>
                  <a:lnTo>
                    <a:pt x="5724525" y="1725929"/>
                  </a:lnTo>
                  <a:lnTo>
                    <a:pt x="5717540" y="1767839"/>
                  </a:lnTo>
                  <a:lnTo>
                    <a:pt x="5699125" y="1804035"/>
                  </a:lnTo>
                  <a:lnTo>
                    <a:pt x="5669915" y="1832610"/>
                  </a:lnTo>
                  <a:lnTo>
                    <a:pt x="5633720" y="1851660"/>
                  </a:lnTo>
                  <a:lnTo>
                    <a:pt x="5591809" y="1858645"/>
                  </a:lnTo>
                  <a:lnTo>
                    <a:pt x="265430" y="1858645"/>
                  </a:lnTo>
                  <a:lnTo>
                    <a:pt x="265430" y="1991360"/>
                  </a:lnTo>
                  <a:lnTo>
                    <a:pt x="259080" y="2033270"/>
                  </a:lnTo>
                  <a:lnTo>
                    <a:pt x="240030" y="2069464"/>
                  </a:lnTo>
                  <a:lnTo>
                    <a:pt x="211455" y="2098675"/>
                  </a:lnTo>
                  <a:lnTo>
                    <a:pt x="174625" y="2117090"/>
                  </a:lnTo>
                  <a:lnTo>
                    <a:pt x="132714" y="2124075"/>
                  </a:lnTo>
                  <a:lnTo>
                    <a:pt x="90805" y="2117090"/>
                  </a:lnTo>
                  <a:lnTo>
                    <a:pt x="54610" y="2098675"/>
                  </a:lnTo>
                  <a:lnTo>
                    <a:pt x="25400" y="2069464"/>
                  </a:lnTo>
                  <a:lnTo>
                    <a:pt x="6985" y="2033270"/>
                  </a:lnTo>
                  <a:lnTo>
                    <a:pt x="0" y="1991360"/>
                  </a:lnTo>
                  <a:lnTo>
                    <a:pt x="0" y="398145"/>
                  </a:lnTo>
                  <a:close/>
                </a:path>
                <a:path w="5724525" h="2124075">
                  <a:moveTo>
                    <a:pt x="5459095" y="265429"/>
                  </a:moveTo>
                  <a:lnTo>
                    <a:pt x="5591809" y="265429"/>
                  </a:lnTo>
                  <a:lnTo>
                    <a:pt x="5633720" y="259079"/>
                  </a:lnTo>
                  <a:lnTo>
                    <a:pt x="5669915" y="240029"/>
                  </a:lnTo>
                  <a:lnTo>
                    <a:pt x="5699125" y="211454"/>
                  </a:lnTo>
                  <a:lnTo>
                    <a:pt x="5717540" y="174625"/>
                  </a:lnTo>
                  <a:lnTo>
                    <a:pt x="5724525" y="132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35009" y="304164"/>
              <a:ext cx="152400" cy="1523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512445"/>
              <a:ext cx="265430" cy="1526540"/>
            </a:xfrm>
            <a:custGeom>
              <a:avLst/>
              <a:gdLst/>
              <a:ahLst/>
              <a:cxnLst/>
              <a:rect l="l" t="t" r="r" b="b"/>
              <a:pathLst>
                <a:path w="265430" h="1526539">
                  <a:moveTo>
                    <a:pt x="132714" y="198754"/>
                  </a:moveTo>
                  <a:lnTo>
                    <a:pt x="132714" y="66039"/>
                  </a:lnTo>
                  <a:lnTo>
                    <a:pt x="152400" y="19050"/>
                  </a:lnTo>
                  <a:lnTo>
                    <a:pt x="199389" y="0"/>
                  </a:lnTo>
                  <a:lnTo>
                    <a:pt x="224789" y="5079"/>
                  </a:lnTo>
                  <a:lnTo>
                    <a:pt x="246380" y="19050"/>
                  </a:lnTo>
                  <a:lnTo>
                    <a:pt x="260350" y="40004"/>
                  </a:lnTo>
                  <a:lnTo>
                    <a:pt x="265430" y="66039"/>
                  </a:lnTo>
                  <a:lnTo>
                    <a:pt x="259080" y="107950"/>
                  </a:lnTo>
                  <a:lnTo>
                    <a:pt x="240030" y="144779"/>
                  </a:lnTo>
                  <a:lnTo>
                    <a:pt x="211455" y="173354"/>
                  </a:lnTo>
                  <a:lnTo>
                    <a:pt x="174625" y="192404"/>
                  </a:lnTo>
                  <a:lnTo>
                    <a:pt x="132714" y="198754"/>
                  </a:lnTo>
                  <a:lnTo>
                    <a:pt x="90805" y="192404"/>
                  </a:lnTo>
                  <a:lnTo>
                    <a:pt x="54610" y="173354"/>
                  </a:lnTo>
                  <a:lnTo>
                    <a:pt x="25400" y="144779"/>
                  </a:lnTo>
                  <a:lnTo>
                    <a:pt x="6985" y="107950"/>
                  </a:lnTo>
                  <a:lnTo>
                    <a:pt x="0" y="66039"/>
                  </a:lnTo>
                </a:path>
                <a:path w="265430" h="1526539">
                  <a:moveTo>
                    <a:pt x="265430" y="66039"/>
                  </a:moveTo>
                  <a:lnTo>
                    <a:pt x="265430" y="1526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0850" y="533400"/>
              <a:ext cx="5653405" cy="13481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76295" y="703897"/>
            <a:ext cx="50984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40" dirty="0">
                <a:latin typeface="Arial"/>
                <a:cs typeface="Arial"/>
              </a:rPr>
              <a:t>Sözuçar,yazı</a:t>
            </a:r>
            <a:r>
              <a:rPr sz="4800" spc="-935" dirty="0">
                <a:latin typeface="Arial"/>
                <a:cs typeface="Arial"/>
              </a:rPr>
              <a:t> </a:t>
            </a:r>
            <a:r>
              <a:rPr sz="4800" spc="-5" dirty="0">
                <a:latin typeface="Arial"/>
                <a:cs typeface="Arial"/>
              </a:rPr>
              <a:t>kalır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1275" y="2543175"/>
            <a:ext cx="7282180" cy="1281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9050" y="0"/>
            <a:ext cx="12230100" cy="1362075"/>
            <a:chOff x="-19050" y="0"/>
            <a:chExt cx="12230100" cy="13620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1323975"/>
            </a:xfrm>
            <a:custGeom>
              <a:avLst/>
              <a:gdLst/>
              <a:ahLst/>
              <a:cxnLst/>
              <a:rect l="l" t="t" r="r" b="b"/>
              <a:pathLst>
                <a:path w="12192000" h="1323975">
                  <a:moveTo>
                    <a:pt x="12192000" y="0"/>
                  </a:moveTo>
                  <a:lnTo>
                    <a:pt x="0" y="0"/>
                  </a:lnTo>
                  <a:lnTo>
                    <a:pt x="0" y="1323975"/>
                  </a:lnTo>
                  <a:lnTo>
                    <a:pt x="12192000" y="13239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1323975"/>
            </a:xfrm>
            <a:custGeom>
              <a:avLst/>
              <a:gdLst/>
              <a:ahLst/>
              <a:cxnLst/>
              <a:rect l="l" t="t" r="r" b="b"/>
              <a:pathLst>
                <a:path w="12192000" h="1323975">
                  <a:moveTo>
                    <a:pt x="0" y="1323975"/>
                  </a:moveTo>
                  <a:lnTo>
                    <a:pt x="12192000" y="132397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3239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00960" y="25336"/>
            <a:ext cx="7923530" cy="12388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731135" marR="5080" indent="-2718435">
              <a:lnSpc>
                <a:spcPct val="101299"/>
              </a:lnSpc>
              <a:spcBef>
                <a:spcPts val="50"/>
              </a:spcBef>
            </a:pPr>
            <a:r>
              <a:rPr lang="tr-TR" spc="-385" dirty="0" smtClean="0"/>
              <a:t>İ</a:t>
            </a:r>
            <a:r>
              <a:rPr spc="-385" dirty="0" err="1" smtClean="0"/>
              <a:t>lçe</a:t>
            </a:r>
            <a:r>
              <a:rPr spc="-385" dirty="0" smtClean="0"/>
              <a:t> </a:t>
            </a:r>
            <a:r>
              <a:rPr spc="-5" dirty="0"/>
              <a:t>Değerlendirme Ekiplerinin Okul  </a:t>
            </a:r>
            <a:r>
              <a:rPr dirty="0"/>
              <a:t>Denetimleri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741" y="696023"/>
            <a:ext cx="9527540" cy="99514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30954" marR="5080" indent="-3818890">
              <a:lnSpc>
                <a:spcPct val="100499"/>
              </a:lnSpc>
              <a:spcBef>
                <a:spcPts val="80"/>
              </a:spcBef>
            </a:pPr>
            <a:r>
              <a:rPr sz="3200" spc="-110" dirty="0" smtClean="0">
                <a:latin typeface="Comic Sans MS" pitchFamily="66" charset="0"/>
                <a:cs typeface="Arial"/>
              </a:rPr>
              <a:t>«OKUL</a:t>
            </a:r>
            <a:r>
              <a:rPr lang="tr-TR" sz="3200" spc="-110" dirty="0" smtClean="0">
                <a:latin typeface="Comic Sans MS" pitchFamily="66" charset="0"/>
                <a:cs typeface="Arial"/>
              </a:rPr>
              <a:t> </a:t>
            </a:r>
            <a:r>
              <a:rPr sz="3200" spc="-110" dirty="0" smtClean="0">
                <a:latin typeface="Comic Sans MS" pitchFamily="66" charset="0"/>
                <a:cs typeface="Arial"/>
              </a:rPr>
              <a:t>SAĞLIĞI</a:t>
            </a:r>
            <a:r>
              <a:rPr sz="3200" spc="-400" dirty="0" smtClean="0">
                <a:latin typeface="Comic Sans MS" pitchFamily="66" charset="0"/>
                <a:cs typeface="Arial"/>
              </a:rPr>
              <a:t> </a:t>
            </a:r>
            <a:r>
              <a:rPr lang="tr-TR" sz="3200" spc="-400" dirty="0" smtClean="0">
                <a:latin typeface="Comic Sans MS" pitchFamily="66" charset="0"/>
                <a:cs typeface="Arial"/>
              </a:rPr>
              <a:t> </a:t>
            </a:r>
            <a:r>
              <a:rPr sz="3200" spc="-135" dirty="0" smtClean="0">
                <a:latin typeface="Comic Sans MS" pitchFamily="66" charset="0"/>
                <a:cs typeface="Arial"/>
              </a:rPr>
              <a:t>PROGRAMI</a:t>
            </a:r>
            <a:r>
              <a:rPr sz="3200" spc="-655" dirty="0" smtClean="0">
                <a:latin typeface="Comic Sans MS" pitchFamily="66" charset="0"/>
                <a:cs typeface="Arial"/>
              </a:rPr>
              <a:t> </a:t>
            </a:r>
            <a:r>
              <a:rPr sz="3200" spc="-145" dirty="0" smtClean="0">
                <a:latin typeface="Comic Sans MS" pitchFamily="66" charset="0"/>
                <a:cs typeface="Arial"/>
              </a:rPr>
              <a:t>UYGULAMALARI»  </a:t>
            </a:r>
            <a:r>
              <a:rPr sz="3200" spc="-240" dirty="0" smtClean="0">
                <a:latin typeface="Comic Sans MS" pitchFamily="66" charset="0"/>
                <a:cs typeface="Arial"/>
              </a:rPr>
              <a:t>DOSYASI</a:t>
            </a:r>
            <a:endParaRPr sz="3200" dirty="0">
              <a:latin typeface="Comic Sans MS" pitchFamily="66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4074" y="2253996"/>
            <a:ext cx="9587865" cy="222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Clr>
                <a:srgbClr val="1285C3"/>
              </a:buClr>
              <a:buSzPct val="143750"/>
              <a:buChar char="•"/>
              <a:tabLst>
                <a:tab pos="297180" algn="l"/>
              </a:tabLst>
            </a:pPr>
            <a:r>
              <a:rPr sz="2400" spc="-20" dirty="0">
                <a:latin typeface="Arial"/>
                <a:cs typeface="Arial"/>
              </a:rPr>
              <a:t>Dosya </a:t>
            </a:r>
            <a:r>
              <a:rPr sz="2400" dirty="0">
                <a:latin typeface="Arial"/>
                <a:cs typeface="Arial"/>
              </a:rPr>
              <a:t>içeriğine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bakılır.</a:t>
            </a:r>
            <a:endParaRPr sz="24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960"/>
              </a:spcBef>
              <a:buClr>
                <a:srgbClr val="1285C3"/>
              </a:buClr>
              <a:buSzPct val="143750"/>
              <a:buChar char="•"/>
              <a:tabLst>
                <a:tab pos="297180" algn="l"/>
              </a:tabLst>
            </a:pPr>
            <a:r>
              <a:rPr sz="2400" spc="-25" dirty="0" err="1">
                <a:latin typeface="Arial"/>
                <a:cs typeface="Arial"/>
              </a:rPr>
              <a:t>Dosya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5" dirty="0" err="1" smtClean="0">
                <a:latin typeface="Arial"/>
                <a:cs typeface="Arial"/>
              </a:rPr>
              <a:t>hazırlanmı</a:t>
            </a:r>
            <a:r>
              <a:rPr lang="tr-TR" sz="2400" spc="-65" dirty="0" smtClean="0">
                <a:latin typeface="Arial"/>
                <a:cs typeface="Arial"/>
              </a:rPr>
              <a:t>ş</a:t>
            </a:r>
            <a:r>
              <a:rPr sz="2400" spc="-225" dirty="0" smtClean="0">
                <a:latin typeface="Arial"/>
                <a:cs typeface="Arial"/>
              </a:rPr>
              <a:t> </a:t>
            </a:r>
            <a:r>
              <a:rPr lang="tr-TR" sz="2400" spc="-225" dirty="0" smtClean="0">
                <a:latin typeface="Arial"/>
                <a:cs typeface="Arial"/>
              </a:rPr>
              <a:t> </a:t>
            </a:r>
            <a:r>
              <a:rPr sz="2400" spc="-15" dirty="0" err="1" smtClean="0">
                <a:latin typeface="Arial"/>
                <a:cs typeface="Arial"/>
              </a:rPr>
              <a:t>ve</a:t>
            </a:r>
            <a:r>
              <a:rPr sz="2400" spc="-245" dirty="0" smtClean="0">
                <a:latin typeface="Arial"/>
                <a:cs typeface="Arial"/>
              </a:rPr>
              <a:t> </a:t>
            </a:r>
            <a:r>
              <a:rPr sz="2400" spc="-60" dirty="0" err="1" smtClean="0">
                <a:latin typeface="Arial"/>
                <a:cs typeface="Arial"/>
              </a:rPr>
              <a:t>tamamlanmı</a:t>
            </a:r>
            <a:r>
              <a:rPr lang="tr-TR" sz="2400" spc="-60" dirty="0" smtClean="0">
                <a:latin typeface="Arial"/>
                <a:cs typeface="Arial"/>
              </a:rPr>
              <a:t>ş</a:t>
            </a:r>
            <a:r>
              <a:rPr sz="2400" spc="-330" dirty="0" smtClean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olmalıdır.</a:t>
            </a:r>
            <a:endParaRPr sz="24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960"/>
              </a:spcBef>
              <a:buClr>
                <a:srgbClr val="1285C3"/>
              </a:buClr>
              <a:buSzPct val="143750"/>
              <a:buChar char="•"/>
              <a:tabLst>
                <a:tab pos="297180" algn="l"/>
              </a:tabLst>
            </a:pPr>
            <a:r>
              <a:rPr sz="2400" spc="-5" dirty="0">
                <a:latin typeface="Arial"/>
                <a:cs typeface="Arial"/>
              </a:rPr>
              <a:t>Aksi</a:t>
            </a:r>
            <a:r>
              <a:rPr sz="2400" spc="-2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takdirde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‘’</a:t>
            </a:r>
            <a:r>
              <a:rPr sz="2400" b="1" spc="-3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Okul</a:t>
            </a:r>
            <a:r>
              <a:rPr sz="2400" b="1" spc="-2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Değerlendirmesi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‘’</a:t>
            </a:r>
            <a:r>
              <a:rPr sz="2400" b="1" spc="-235" dirty="0">
                <a:latin typeface="Arial"/>
                <a:cs typeface="Arial"/>
              </a:rPr>
              <a:t> </a:t>
            </a:r>
            <a:r>
              <a:rPr sz="2400" spc="-60" dirty="0" err="1" smtClean="0">
                <a:latin typeface="Arial"/>
                <a:cs typeface="Arial"/>
              </a:rPr>
              <a:t>ba</a:t>
            </a:r>
            <a:r>
              <a:rPr lang="tr-TR" sz="2400" spc="-60" dirty="0" smtClean="0">
                <a:latin typeface="Arial"/>
                <a:cs typeface="Arial"/>
              </a:rPr>
              <a:t>ş</a:t>
            </a:r>
            <a:r>
              <a:rPr sz="2400" spc="-60" dirty="0" err="1" smtClean="0">
                <a:latin typeface="Arial"/>
                <a:cs typeface="Arial"/>
              </a:rPr>
              <a:t>latılmaz</a:t>
            </a:r>
            <a:r>
              <a:rPr sz="2400" spc="-6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925"/>
              </a:spcBef>
              <a:buClr>
                <a:srgbClr val="1285C3"/>
              </a:buClr>
              <a:buSzPct val="143750"/>
              <a:buChar char="•"/>
              <a:tabLst>
                <a:tab pos="297180" algn="l"/>
              </a:tabLst>
            </a:pPr>
            <a:r>
              <a:rPr sz="2400" spc="-10" dirty="0">
                <a:latin typeface="Arial"/>
                <a:cs typeface="Arial"/>
              </a:rPr>
              <a:t>Dosyanız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hazır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ise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kılavuz</a:t>
            </a:r>
            <a:r>
              <a:rPr sz="2400" spc="-3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ekinde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yer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alan</a:t>
            </a:r>
            <a:r>
              <a:rPr sz="2400" spc="-3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değerlendirme</a:t>
            </a:r>
            <a:r>
              <a:rPr sz="2400" b="1" spc="-2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formundaki</a:t>
            </a:r>
            <a:endParaRPr sz="2400" dirty="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75"/>
              </a:spcBef>
            </a:pPr>
            <a:r>
              <a:rPr sz="2400" dirty="0">
                <a:latin typeface="Arial"/>
                <a:cs typeface="Arial"/>
              </a:rPr>
              <a:t>kriterler </a:t>
            </a:r>
            <a:r>
              <a:rPr sz="2400" spc="-5" dirty="0">
                <a:latin typeface="Arial"/>
                <a:cs typeface="Arial"/>
              </a:rPr>
              <a:t>kontrol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edilir.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67875" y="1551939"/>
            <a:ext cx="1638300" cy="1485900"/>
            <a:chOff x="9667875" y="1551939"/>
            <a:chExt cx="1638300" cy="1485900"/>
          </a:xfrm>
        </p:grpSpPr>
        <p:sp>
          <p:nvSpPr>
            <p:cNvPr id="5" name="object 5"/>
            <p:cNvSpPr/>
            <p:nvPr/>
          </p:nvSpPr>
          <p:spPr>
            <a:xfrm>
              <a:off x="9677400" y="1561464"/>
              <a:ext cx="1619250" cy="1466850"/>
            </a:xfrm>
            <a:custGeom>
              <a:avLst/>
              <a:gdLst/>
              <a:ahLst/>
              <a:cxnLst/>
              <a:rect l="l" t="t" r="r" b="b"/>
              <a:pathLst>
                <a:path w="1619250" h="1466850">
                  <a:moveTo>
                    <a:pt x="809625" y="0"/>
                  </a:moveTo>
                  <a:lnTo>
                    <a:pt x="618490" y="560705"/>
                  </a:lnTo>
                  <a:lnTo>
                    <a:pt x="0" y="560705"/>
                  </a:lnTo>
                  <a:lnTo>
                    <a:pt x="500379" y="906780"/>
                  </a:lnTo>
                  <a:lnTo>
                    <a:pt x="309245" y="1466850"/>
                  </a:lnTo>
                  <a:lnTo>
                    <a:pt x="809625" y="1120775"/>
                  </a:lnTo>
                  <a:lnTo>
                    <a:pt x="1310004" y="1466850"/>
                  </a:lnTo>
                  <a:lnTo>
                    <a:pt x="1118870" y="906780"/>
                  </a:lnTo>
                  <a:lnTo>
                    <a:pt x="1619250" y="560705"/>
                  </a:lnTo>
                  <a:lnTo>
                    <a:pt x="1000759" y="560705"/>
                  </a:lnTo>
                  <a:lnTo>
                    <a:pt x="809625" y="0"/>
                  </a:lnTo>
                  <a:close/>
                </a:path>
              </a:pathLst>
            </a:custGeom>
            <a:solidFill>
              <a:srgbClr val="2E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77400" y="1561464"/>
              <a:ext cx="1619250" cy="1466850"/>
            </a:xfrm>
            <a:custGeom>
              <a:avLst/>
              <a:gdLst/>
              <a:ahLst/>
              <a:cxnLst/>
              <a:rect l="l" t="t" r="r" b="b"/>
              <a:pathLst>
                <a:path w="1619250" h="1466850">
                  <a:moveTo>
                    <a:pt x="0" y="560705"/>
                  </a:moveTo>
                  <a:lnTo>
                    <a:pt x="618490" y="560705"/>
                  </a:lnTo>
                  <a:lnTo>
                    <a:pt x="809625" y="0"/>
                  </a:lnTo>
                  <a:lnTo>
                    <a:pt x="1000759" y="560705"/>
                  </a:lnTo>
                  <a:lnTo>
                    <a:pt x="1619250" y="560705"/>
                  </a:lnTo>
                  <a:lnTo>
                    <a:pt x="1118870" y="906780"/>
                  </a:lnTo>
                  <a:lnTo>
                    <a:pt x="1310004" y="1466850"/>
                  </a:lnTo>
                  <a:lnTo>
                    <a:pt x="809625" y="1120775"/>
                  </a:lnTo>
                  <a:lnTo>
                    <a:pt x="309245" y="1466850"/>
                  </a:lnTo>
                  <a:lnTo>
                    <a:pt x="500379" y="906780"/>
                  </a:lnTo>
                  <a:lnTo>
                    <a:pt x="0" y="560705"/>
                  </a:lnTo>
                  <a:close/>
                </a:path>
              </a:pathLst>
            </a:custGeom>
            <a:ln w="19050">
              <a:solidFill>
                <a:srgbClr val="1F7B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7725" y="0"/>
            <a:ext cx="11301730" cy="2872105"/>
            <a:chOff x="847725" y="0"/>
            <a:chExt cx="11301730" cy="2872105"/>
          </a:xfrm>
        </p:grpSpPr>
        <p:sp>
          <p:nvSpPr>
            <p:cNvPr id="3" name="object 3"/>
            <p:cNvSpPr/>
            <p:nvPr/>
          </p:nvSpPr>
          <p:spPr>
            <a:xfrm>
              <a:off x="847725" y="0"/>
              <a:ext cx="3824604" cy="28721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24350" y="0"/>
              <a:ext cx="4167504" cy="27959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4825" y="0"/>
              <a:ext cx="4024629" cy="27959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42950" y="2743200"/>
            <a:ext cx="11444605" cy="4109720"/>
            <a:chOff x="742950" y="2743200"/>
            <a:chExt cx="11444605" cy="4109720"/>
          </a:xfrm>
        </p:grpSpPr>
        <p:sp>
          <p:nvSpPr>
            <p:cNvPr id="7" name="object 7"/>
            <p:cNvSpPr/>
            <p:nvPr/>
          </p:nvSpPr>
          <p:spPr>
            <a:xfrm>
              <a:off x="742950" y="3961763"/>
              <a:ext cx="3824604" cy="28911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00525" y="4018913"/>
              <a:ext cx="4091304" cy="28340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4825" y="4047488"/>
              <a:ext cx="4062729" cy="28054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3175" y="2781300"/>
              <a:ext cx="7553325" cy="1200150"/>
            </a:xfrm>
            <a:custGeom>
              <a:avLst/>
              <a:gdLst/>
              <a:ahLst/>
              <a:cxnLst/>
              <a:rect l="l" t="t" r="r" b="b"/>
              <a:pathLst>
                <a:path w="7553325" h="1200150">
                  <a:moveTo>
                    <a:pt x="0" y="1200150"/>
                  </a:moveTo>
                  <a:lnTo>
                    <a:pt x="7553325" y="1200150"/>
                  </a:lnTo>
                  <a:lnTo>
                    <a:pt x="7553325" y="0"/>
                  </a:lnTo>
                  <a:lnTo>
                    <a:pt x="0" y="0"/>
                  </a:lnTo>
                  <a:lnTo>
                    <a:pt x="0" y="120015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7550" y="2875914"/>
              <a:ext cx="6120130" cy="10337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2076" y="1214437"/>
            <a:ext cx="3637279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60" dirty="0">
                <a:latin typeface="Times New Roman"/>
                <a:cs typeface="Times New Roman"/>
              </a:rPr>
              <a:t>Ayrıntılı </a:t>
            </a:r>
            <a:r>
              <a:rPr b="0" spc="-20" dirty="0">
                <a:latin typeface="Times New Roman"/>
                <a:cs typeface="Times New Roman"/>
              </a:rPr>
              <a:t>bilgi</a:t>
            </a:r>
            <a:r>
              <a:rPr b="0" spc="250" dirty="0">
                <a:latin typeface="Times New Roman"/>
                <a:cs typeface="Times New Roman"/>
              </a:rPr>
              <a:t> </a:t>
            </a:r>
            <a:r>
              <a:rPr b="0" spc="5" dirty="0">
                <a:latin typeface="Times New Roman"/>
                <a:cs typeface="Times New Roman"/>
              </a:rPr>
              <a:t>için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4894" y="3473386"/>
            <a:ext cx="9392920" cy="149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85115">
              <a:lnSpc>
                <a:spcPts val="4985"/>
              </a:lnSpc>
              <a:buClr>
                <a:srgbClr val="1285C3"/>
              </a:buClr>
              <a:buSzPct val="145569"/>
              <a:buFont typeface="Arial"/>
              <a:buChar char="•"/>
              <a:tabLst>
                <a:tab pos="297815" algn="l"/>
              </a:tabLst>
            </a:pPr>
            <a:r>
              <a:rPr sz="3950" spc="-10" dirty="0">
                <a:latin typeface="Times New Roman"/>
                <a:cs typeface="Times New Roman"/>
              </a:rPr>
              <a:t>OKUL </a:t>
            </a:r>
            <a:r>
              <a:rPr sz="3950" spc="-35" dirty="0">
                <a:latin typeface="Times New Roman"/>
                <a:cs typeface="Times New Roman"/>
              </a:rPr>
              <a:t>SAĞLIĞI </a:t>
            </a:r>
            <a:r>
              <a:rPr sz="3950" spc="-20" dirty="0">
                <a:latin typeface="Times New Roman"/>
                <a:cs typeface="Times New Roman"/>
              </a:rPr>
              <a:t>UYGULAMA</a:t>
            </a:r>
            <a:r>
              <a:rPr sz="3950" spc="-620" dirty="0">
                <a:latin typeface="Times New Roman"/>
                <a:cs typeface="Times New Roman"/>
              </a:rPr>
              <a:t> </a:t>
            </a:r>
            <a:r>
              <a:rPr lang="tr-TR" sz="3950" spc="-620" dirty="0" smtClean="0">
                <a:latin typeface="Times New Roman"/>
                <a:cs typeface="Times New Roman"/>
              </a:rPr>
              <a:t> </a:t>
            </a:r>
            <a:r>
              <a:rPr sz="3950" spc="-85" dirty="0" smtClean="0">
                <a:latin typeface="Times New Roman"/>
                <a:cs typeface="Times New Roman"/>
              </a:rPr>
              <a:t>KILAVUZU</a:t>
            </a:r>
            <a:endParaRPr sz="3950" dirty="0">
              <a:latin typeface="Times New Roman"/>
              <a:cs typeface="Times New Roman"/>
            </a:endParaRPr>
          </a:p>
          <a:p>
            <a:pPr marL="297180" indent="-285115">
              <a:lnSpc>
                <a:spcPts val="6670"/>
              </a:lnSpc>
              <a:buClr>
                <a:srgbClr val="1285C3"/>
              </a:buClr>
              <a:buSzPct val="145569"/>
              <a:buFont typeface="Arial"/>
              <a:buChar char="•"/>
              <a:tabLst>
                <a:tab pos="297815" algn="l"/>
              </a:tabLst>
            </a:pPr>
            <a:r>
              <a:rPr sz="3950" spc="-15" dirty="0">
                <a:latin typeface="Times New Roman"/>
                <a:cs typeface="Times New Roman"/>
              </a:rPr>
              <a:t>(https://okulsagligi.meb.gov.tr)</a:t>
            </a:r>
            <a:endParaRPr sz="39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365" cy="6858000"/>
            <a:chOff x="0" y="0"/>
            <a:chExt cx="1219136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0857" cy="68573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3690" y="0"/>
              <a:ext cx="1123950" cy="5334000"/>
            </a:xfrm>
            <a:custGeom>
              <a:avLst/>
              <a:gdLst/>
              <a:ahLst/>
              <a:cxnLst/>
              <a:rect l="l" t="t" r="r" b="b"/>
              <a:pathLst>
                <a:path w="1123950" h="5334000">
                  <a:moveTo>
                    <a:pt x="1123950" y="0"/>
                  </a:moveTo>
                  <a:lnTo>
                    <a:pt x="869315" y="0"/>
                  </a:lnTo>
                  <a:lnTo>
                    <a:pt x="0" y="5290820"/>
                  </a:lnTo>
                  <a:lnTo>
                    <a:pt x="248285" y="5334000"/>
                  </a:lnTo>
                  <a:lnTo>
                    <a:pt x="1123950" y="0"/>
                  </a:lnTo>
                  <a:close/>
                </a:path>
              </a:pathLst>
            </a:custGeom>
            <a:solidFill>
              <a:srgbClr val="2E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89" y="0"/>
              <a:ext cx="1114425" cy="5276850"/>
            </a:xfrm>
            <a:custGeom>
              <a:avLst/>
              <a:gdLst/>
              <a:ahLst/>
              <a:cxnLst/>
              <a:rect l="l" t="t" r="r" b="b"/>
              <a:pathLst>
                <a:path w="1114425" h="5276850">
                  <a:moveTo>
                    <a:pt x="1114425" y="0"/>
                  </a:moveTo>
                  <a:lnTo>
                    <a:pt x="862965" y="0"/>
                  </a:lnTo>
                  <a:lnTo>
                    <a:pt x="0" y="5238750"/>
                  </a:lnTo>
                  <a:lnTo>
                    <a:pt x="248285" y="5276850"/>
                  </a:lnTo>
                  <a:lnTo>
                    <a:pt x="1114425" y="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89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1228725" h="1619250">
                  <a:moveTo>
                    <a:pt x="0" y="0"/>
                  </a:moveTo>
                  <a:lnTo>
                    <a:pt x="1174750" y="1619250"/>
                  </a:lnTo>
                  <a:lnTo>
                    <a:pt x="1228725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690" y="5295900"/>
              <a:ext cx="1495425" cy="1562100"/>
            </a:xfrm>
            <a:custGeom>
              <a:avLst/>
              <a:gdLst/>
              <a:ahLst/>
              <a:cxnLst/>
              <a:rect l="l" t="t" r="r" b="b"/>
              <a:pathLst>
                <a:path w="1495425" h="1562100">
                  <a:moveTo>
                    <a:pt x="0" y="0"/>
                  </a:moveTo>
                  <a:lnTo>
                    <a:pt x="1443355" y="1562100"/>
                  </a:lnTo>
                  <a:lnTo>
                    <a:pt x="1495424" y="1562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3690" y="5286375"/>
              <a:ext cx="2133600" cy="1571625"/>
            </a:xfrm>
            <a:custGeom>
              <a:avLst/>
              <a:gdLst/>
              <a:ahLst/>
              <a:cxnLst/>
              <a:rect l="l" t="t" r="r" b="b"/>
              <a:pathLst>
                <a:path w="2133600" h="1571625">
                  <a:moveTo>
                    <a:pt x="0" y="0"/>
                  </a:moveTo>
                  <a:lnTo>
                    <a:pt x="0" y="5080"/>
                  </a:lnTo>
                  <a:lnTo>
                    <a:pt x="1497965" y="1571625"/>
                  </a:lnTo>
                  <a:lnTo>
                    <a:pt x="2133600" y="1571625"/>
                  </a:lnTo>
                  <a:lnTo>
                    <a:pt x="248285" y="43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89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695450" h="1619250">
                  <a:moveTo>
                    <a:pt x="0" y="0"/>
                  </a:moveTo>
                  <a:lnTo>
                    <a:pt x="1228725" y="1619250"/>
                  </a:lnTo>
                  <a:lnTo>
                    <a:pt x="1695450" y="1619250"/>
                  </a:lnTo>
                  <a:lnTo>
                    <a:pt x="292100" y="95250"/>
                  </a:lnTo>
                  <a:lnTo>
                    <a:pt x="244475" y="43180"/>
                  </a:lnTo>
                  <a:lnTo>
                    <a:pt x="249555" y="43180"/>
                  </a:lnTo>
                  <a:lnTo>
                    <a:pt x="249555" y="38100"/>
                  </a:lnTo>
                  <a:lnTo>
                    <a:pt x="244475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-19050" y="47625"/>
            <a:ext cx="12086590" cy="752475"/>
            <a:chOff x="-19050" y="47625"/>
            <a:chExt cx="12086590" cy="752475"/>
          </a:xfrm>
        </p:grpSpPr>
        <p:sp>
          <p:nvSpPr>
            <p:cNvPr id="11" name="object 11"/>
            <p:cNvSpPr/>
            <p:nvPr/>
          </p:nvSpPr>
          <p:spPr>
            <a:xfrm>
              <a:off x="0" y="66675"/>
              <a:ext cx="12048490" cy="714375"/>
            </a:xfrm>
            <a:custGeom>
              <a:avLst/>
              <a:gdLst/>
              <a:ahLst/>
              <a:cxnLst/>
              <a:rect l="l" t="t" r="r" b="b"/>
              <a:pathLst>
                <a:path w="12048490" h="714375">
                  <a:moveTo>
                    <a:pt x="12048490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12048490" y="714375"/>
                  </a:lnTo>
                  <a:lnTo>
                    <a:pt x="1204849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6675"/>
              <a:ext cx="12048490" cy="714375"/>
            </a:xfrm>
            <a:custGeom>
              <a:avLst/>
              <a:gdLst/>
              <a:ahLst/>
              <a:cxnLst/>
              <a:rect l="l" t="t" r="r" b="b"/>
              <a:pathLst>
                <a:path w="12048490" h="714375">
                  <a:moveTo>
                    <a:pt x="0" y="714375"/>
                  </a:moveTo>
                  <a:lnTo>
                    <a:pt x="12048490" y="714375"/>
                  </a:lnTo>
                  <a:lnTo>
                    <a:pt x="12048490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18689" y="1047750"/>
            <a:ext cx="7124700" cy="3000375"/>
            <a:chOff x="2218689" y="1047750"/>
            <a:chExt cx="7124700" cy="3000375"/>
          </a:xfrm>
        </p:grpSpPr>
        <p:sp>
          <p:nvSpPr>
            <p:cNvPr id="14" name="object 14"/>
            <p:cNvSpPr/>
            <p:nvPr/>
          </p:nvSpPr>
          <p:spPr>
            <a:xfrm>
              <a:off x="2552064" y="2619375"/>
              <a:ext cx="1609725" cy="1419225"/>
            </a:xfrm>
            <a:custGeom>
              <a:avLst/>
              <a:gdLst/>
              <a:ahLst/>
              <a:cxnLst/>
              <a:rect l="l" t="t" r="r" b="b"/>
              <a:pathLst>
                <a:path w="1609725" h="1419225">
                  <a:moveTo>
                    <a:pt x="466090" y="0"/>
                  </a:moveTo>
                  <a:lnTo>
                    <a:pt x="0" y="0"/>
                  </a:lnTo>
                  <a:lnTo>
                    <a:pt x="0" y="1297305"/>
                  </a:lnTo>
                  <a:lnTo>
                    <a:pt x="1101725" y="1297305"/>
                  </a:lnTo>
                  <a:lnTo>
                    <a:pt x="1101725" y="1419225"/>
                  </a:lnTo>
                  <a:lnTo>
                    <a:pt x="1609725" y="1064260"/>
                  </a:lnTo>
                  <a:lnTo>
                    <a:pt x="1101725" y="709929"/>
                  </a:lnTo>
                  <a:lnTo>
                    <a:pt x="1101725" y="831214"/>
                  </a:lnTo>
                  <a:lnTo>
                    <a:pt x="466090" y="831214"/>
                  </a:lnTo>
                  <a:lnTo>
                    <a:pt x="466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2064" y="2619375"/>
              <a:ext cx="1609725" cy="1419225"/>
            </a:xfrm>
            <a:custGeom>
              <a:avLst/>
              <a:gdLst/>
              <a:ahLst/>
              <a:cxnLst/>
              <a:rect l="l" t="t" r="r" b="b"/>
              <a:pathLst>
                <a:path w="1609725" h="1419225">
                  <a:moveTo>
                    <a:pt x="466090" y="0"/>
                  </a:moveTo>
                  <a:lnTo>
                    <a:pt x="466090" y="831214"/>
                  </a:lnTo>
                  <a:lnTo>
                    <a:pt x="1101725" y="831214"/>
                  </a:lnTo>
                  <a:lnTo>
                    <a:pt x="1101725" y="709929"/>
                  </a:lnTo>
                  <a:lnTo>
                    <a:pt x="1609725" y="1064260"/>
                  </a:lnTo>
                  <a:lnTo>
                    <a:pt x="1101725" y="1419225"/>
                  </a:lnTo>
                  <a:lnTo>
                    <a:pt x="1101725" y="1297305"/>
                  </a:lnTo>
                  <a:lnTo>
                    <a:pt x="0" y="1297305"/>
                  </a:lnTo>
                  <a:lnTo>
                    <a:pt x="0" y="0"/>
                  </a:lnTo>
                  <a:lnTo>
                    <a:pt x="46609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8214" y="1057275"/>
              <a:ext cx="7105650" cy="1676400"/>
            </a:xfrm>
            <a:custGeom>
              <a:avLst/>
              <a:gdLst/>
              <a:ahLst/>
              <a:cxnLst/>
              <a:rect l="l" t="t" r="r" b="b"/>
              <a:pathLst>
                <a:path w="7105650" h="1676400">
                  <a:moveTo>
                    <a:pt x="6826250" y="0"/>
                  </a:moveTo>
                  <a:lnTo>
                    <a:pt x="279400" y="0"/>
                  </a:lnTo>
                  <a:lnTo>
                    <a:pt x="234315" y="3810"/>
                  </a:lnTo>
                  <a:lnTo>
                    <a:pt x="191135" y="13970"/>
                  </a:lnTo>
                  <a:lnTo>
                    <a:pt x="151130" y="31114"/>
                  </a:lnTo>
                  <a:lnTo>
                    <a:pt x="114300" y="53975"/>
                  </a:lnTo>
                  <a:lnTo>
                    <a:pt x="81915" y="81914"/>
                  </a:lnTo>
                  <a:lnTo>
                    <a:pt x="53975" y="114300"/>
                  </a:lnTo>
                  <a:lnTo>
                    <a:pt x="31115" y="151129"/>
                  </a:lnTo>
                  <a:lnTo>
                    <a:pt x="13970" y="191135"/>
                  </a:lnTo>
                  <a:lnTo>
                    <a:pt x="3810" y="234314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810" y="1442085"/>
                  </a:lnTo>
                  <a:lnTo>
                    <a:pt x="13970" y="1485264"/>
                  </a:lnTo>
                  <a:lnTo>
                    <a:pt x="31115" y="1525270"/>
                  </a:lnTo>
                  <a:lnTo>
                    <a:pt x="53975" y="1562100"/>
                  </a:lnTo>
                  <a:lnTo>
                    <a:pt x="81915" y="1594485"/>
                  </a:lnTo>
                  <a:lnTo>
                    <a:pt x="114300" y="1622425"/>
                  </a:lnTo>
                  <a:lnTo>
                    <a:pt x="151130" y="1645285"/>
                  </a:lnTo>
                  <a:lnTo>
                    <a:pt x="191135" y="1662429"/>
                  </a:lnTo>
                  <a:lnTo>
                    <a:pt x="234315" y="1672589"/>
                  </a:lnTo>
                  <a:lnTo>
                    <a:pt x="279400" y="1676400"/>
                  </a:lnTo>
                  <a:lnTo>
                    <a:pt x="6826250" y="1676400"/>
                  </a:lnTo>
                  <a:lnTo>
                    <a:pt x="6871334" y="1672589"/>
                  </a:lnTo>
                  <a:lnTo>
                    <a:pt x="6914515" y="1662429"/>
                  </a:lnTo>
                  <a:lnTo>
                    <a:pt x="6954519" y="1645285"/>
                  </a:lnTo>
                  <a:lnTo>
                    <a:pt x="6991350" y="1622425"/>
                  </a:lnTo>
                  <a:lnTo>
                    <a:pt x="7023734" y="1594485"/>
                  </a:lnTo>
                  <a:lnTo>
                    <a:pt x="7051675" y="1562100"/>
                  </a:lnTo>
                  <a:lnTo>
                    <a:pt x="7074534" y="1525270"/>
                  </a:lnTo>
                  <a:lnTo>
                    <a:pt x="7091680" y="1485264"/>
                  </a:lnTo>
                  <a:lnTo>
                    <a:pt x="7101840" y="1442085"/>
                  </a:lnTo>
                  <a:lnTo>
                    <a:pt x="7105650" y="1397000"/>
                  </a:lnTo>
                  <a:lnTo>
                    <a:pt x="7105650" y="279400"/>
                  </a:lnTo>
                  <a:lnTo>
                    <a:pt x="7101840" y="234314"/>
                  </a:lnTo>
                  <a:lnTo>
                    <a:pt x="7091680" y="191135"/>
                  </a:lnTo>
                  <a:lnTo>
                    <a:pt x="7074534" y="151129"/>
                  </a:lnTo>
                  <a:lnTo>
                    <a:pt x="7051675" y="114300"/>
                  </a:lnTo>
                  <a:lnTo>
                    <a:pt x="7023734" y="81914"/>
                  </a:lnTo>
                  <a:lnTo>
                    <a:pt x="6991350" y="53975"/>
                  </a:lnTo>
                  <a:lnTo>
                    <a:pt x="6954519" y="31114"/>
                  </a:lnTo>
                  <a:lnTo>
                    <a:pt x="6914515" y="13970"/>
                  </a:lnTo>
                  <a:lnTo>
                    <a:pt x="6871334" y="3810"/>
                  </a:lnTo>
                  <a:lnTo>
                    <a:pt x="6826250" y="0"/>
                  </a:lnTo>
                  <a:close/>
                </a:path>
              </a:pathLst>
            </a:custGeom>
            <a:solidFill>
              <a:srgbClr val="80C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8214" y="1057275"/>
              <a:ext cx="7105650" cy="1676400"/>
            </a:xfrm>
            <a:custGeom>
              <a:avLst/>
              <a:gdLst/>
              <a:ahLst/>
              <a:cxnLst/>
              <a:rect l="l" t="t" r="r" b="b"/>
              <a:pathLst>
                <a:path w="7105650" h="1676400">
                  <a:moveTo>
                    <a:pt x="0" y="279400"/>
                  </a:moveTo>
                  <a:lnTo>
                    <a:pt x="3810" y="234314"/>
                  </a:lnTo>
                  <a:lnTo>
                    <a:pt x="13970" y="191135"/>
                  </a:lnTo>
                  <a:lnTo>
                    <a:pt x="31115" y="151129"/>
                  </a:lnTo>
                  <a:lnTo>
                    <a:pt x="53975" y="114300"/>
                  </a:lnTo>
                  <a:lnTo>
                    <a:pt x="81915" y="81914"/>
                  </a:lnTo>
                  <a:lnTo>
                    <a:pt x="114300" y="53975"/>
                  </a:lnTo>
                  <a:lnTo>
                    <a:pt x="151130" y="31114"/>
                  </a:lnTo>
                  <a:lnTo>
                    <a:pt x="191135" y="13970"/>
                  </a:lnTo>
                  <a:lnTo>
                    <a:pt x="234315" y="3810"/>
                  </a:lnTo>
                  <a:lnTo>
                    <a:pt x="279400" y="0"/>
                  </a:lnTo>
                  <a:lnTo>
                    <a:pt x="6826250" y="0"/>
                  </a:lnTo>
                  <a:lnTo>
                    <a:pt x="6871334" y="3810"/>
                  </a:lnTo>
                  <a:lnTo>
                    <a:pt x="6914515" y="13970"/>
                  </a:lnTo>
                  <a:lnTo>
                    <a:pt x="6954519" y="31114"/>
                  </a:lnTo>
                  <a:lnTo>
                    <a:pt x="6991350" y="53975"/>
                  </a:lnTo>
                  <a:lnTo>
                    <a:pt x="7023734" y="81914"/>
                  </a:lnTo>
                  <a:lnTo>
                    <a:pt x="7051675" y="114300"/>
                  </a:lnTo>
                  <a:lnTo>
                    <a:pt x="7074534" y="151129"/>
                  </a:lnTo>
                  <a:lnTo>
                    <a:pt x="7091680" y="191135"/>
                  </a:lnTo>
                  <a:lnTo>
                    <a:pt x="7101840" y="234314"/>
                  </a:lnTo>
                  <a:lnTo>
                    <a:pt x="7105650" y="279400"/>
                  </a:lnTo>
                  <a:lnTo>
                    <a:pt x="7105650" y="1397000"/>
                  </a:lnTo>
                  <a:lnTo>
                    <a:pt x="7101840" y="1442085"/>
                  </a:lnTo>
                  <a:lnTo>
                    <a:pt x="7091680" y="1485264"/>
                  </a:lnTo>
                  <a:lnTo>
                    <a:pt x="7074534" y="1525270"/>
                  </a:lnTo>
                  <a:lnTo>
                    <a:pt x="7051675" y="1562100"/>
                  </a:lnTo>
                  <a:lnTo>
                    <a:pt x="7023734" y="1594485"/>
                  </a:lnTo>
                  <a:lnTo>
                    <a:pt x="6991350" y="1622425"/>
                  </a:lnTo>
                  <a:lnTo>
                    <a:pt x="6954519" y="1645285"/>
                  </a:lnTo>
                  <a:lnTo>
                    <a:pt x="6914515" y="1662429"/>
                  </a:lnTo>
                  <a:lnTo>
                    <a:pt x="6871334" y="1672589"/>
                  </a:lnTo>
                  <a:lnTo>
                    <a:pt x="6826250" y="1676400"/>
                  </a:lnTo>
                  <a:lnTo>
                    <a:pt x="279400" y="1676400"/>
                  </a:lnTo>
                  <a:lnTo>
                    <a:pt x="234315" y="1672589"/>
                  </a:lnTo>
                  <a:lnTo>
                    <a:pt x="191135" y="1662429"/>
                  </a:lnTo>
                  <a:lnTo>
                    <a:pt x="151130" y="1645285"/>
                  </a:lnTo>
                  <a:lnTo>
                    <a:pt x="114300" y="1622425"/>
                  </a:lnTo>
                  <a:lnTo>
                    <a:pt x="81915" y="1594485"/>
                  </a:lnTo>
                  <a:lnTo>
                    <a:pt x="53975" y="1562100"/>
                  </a:lnTo>
                  <a:lnTo>
                    <a:pt x="31115" y="1525270"/>
                  </a:lnTo>
                  <a:lnTo>
                    <a:pt x="13970" y="1485264"/>
                  </a:lnTo>
                  <a:lnTo>
                    <a:pt x="3810" y="1442085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990340" y="3038475"/>
            <a:ext cx="7534275" cy="3400425"/>
            <a:chOff x="3990340" y="3038475"/>
            <a:chExt cx="7534275" cy="3400425"/>
          </a:xfrm>
        </p:grpSpPr>
        <p:sp>
          <p:nvSpPr>
            <p:cNvPr id="19" name="object 19"/>
            <p:cNvSpPr/>
            <p:nvPr/>
          </p:nvSpPr>
          <p:spPr>
            <a:xfrm>
              <a:off x="6362065" y="4743450"/>
              <a:ext cx="1619250" cy="1419225"/>
            </a:xfrm>
            <a:custGeom>
              <a:avLst/>
              <a:gdLst/>
              <a:ahLst/>
              <a:cxnLst/>
              <a:rect l="l" t="t" r="r" b="b"/>
              <a:pathLst>
                <a:path w="1619250" h="1419225">
                  <a:moveTo>
                    <a:pt x="466089" y="0"/>
                  </a:moveTo>
                  <a:lnTo>
                    <a:pt x="0" y="0"/>
                  </a:lnTo>
                  <a:lnTo>
                    <a:pt x="0" y="1297305"/>
                  </a:lnTo>
                  <a:lnTo>
                    <a:pt x="1111250" y="1297305"/>
                  </a:lnTo>
                  <a:lnTo>
                    <a:pt x="1111250" y="1419225"/>
                  </a:lnTo>
                  <a:lnTo>
                    <a:pt x="1619250" y="1064260"/>
                  </a:lnTo>
                  <a:lnTo>
                    <a:pt x="1111250" y="709930"/>
                  </a:lnTo>
                  <a:lnTo>
                    <a:pt x="1111250" y="831215"/>
                  </a:lnTo>
                  <a:lnTo>
                    <a:pt x="466089" y="831215"/>
                  </a:lnTo>
                  <a:lnTo>
                    <a:pt x="466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62065" y="4743450"/>
              <a:ext cx="1619250" cy="1419225"/>
            </a:xfrm>
            <a:custGeom>
              <a:avLst/>
              <a:gdLst/>
              <a:ahLst/>
              <a:cxnLst/>
              <a:rect l="l" t="t" r="r" b="b"/>
              <a:pathLst>
                <a:path w="1619250" h="1419225">
                  <a:moveTo>
                    <a:pt x="466089" y="0"/>
                  </a:moveTo>
                  <a:lnTo>
                    <a:pt x="466089" y="831215"/>
                  </a:lnTo>
                  <a:lnTo>
                    <a:pt x="1111250" y="831215"/>
                  </a:lnTo>
                  <a:lnTo>
                    <a:pt x="1111250" y="709930"/>
                  </a:lnTo>
                  <a:lnTo>
                    <a:pt x="1619250" y="1064260"/>
                  </a:lnTo>
                  <a:lnTo>
                    <a:pt x="1111250" y="1419225"/>
                  </a:lnTo>
                  <a:lnTo>
                    <a:pt x="1111250" y="1297305"/>
                  </a:lnTo>
                  <a:lnTo>
                    <a:pt x="0" y="1297305"/>
                  </a:lnTo>
                  <a:lnTo>
                    <a:pt x="0" y="0"/>
                  </a:lnTo>
                  <a:lnTo>
                    <a:pt x="46608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9865" y="3048000"/>
              <a:ext cx="4695825" cy="1676400"/>
            </a:xfrm>
            <a:custGeom>
              <a:avLst/>
              <a:gdLst/>
              <a:ahLst/>
              <a:cxnLst/>
              <a:rect l="l" t="t" r="r" b="b"/>
              <a:pathLst>
                <a:path w="4695825" h="1676400">
                  <a:moveTo>
                    <a:pt x="4416425" y="0"/>
                  </a:moveTo>
                  <a:lnTo>
                    <a:pt x="279400" y="0"/>
                  </a:lnTo>
                  <a:lnTo>
                    <a:pt x="234314" y="3810"/>
                  </a:lnTo>
                  <a:lnTo>
                    <a:pt x="191135" y="13970"/>
                  </a:lnTo>
                  <a:lnTo>
                    <a:pt x="151130" y="31114"/>
                  </a:lnTo>
                  <a:lnTo>
                    <a:pt x="114300" y="53975"/>
                  </a:lnTo>
                  <a:lnTo>
                    <a:pt x="81914" y="81914"/>
                  </a:lnTo>
                  <a:lnTo>
                    <a:pt x="53975" y="114300"/>
                  </a:lnTo>
                  <a:lnTo>
                    <a:pt x="31114" y="151129"/>
                  </a:lnTo>
                  <a:lnTo>
                    <a:pt x="13970" y="191135"/>
                  </a:lnTo>
                  <a:lnTo>
                    <a:pt x="3810" y="234314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810" y="1442085"/>
                  </a:lnTo>
                  <a:lnTo>
                    <a:pt x="13970" y="1485264"/>
                  </a:lnTo>
                  <a:lnTo>
                    <a:pt x="31114" y="1525270"/>
                  </a:lnTo>
                  <a:lnTo>
                    <a:pt x="53975" y="1562100"/>
                  </a:lnTo>
                  <a:lnTo>
                    <a:pt x="81914" y="1594485"/>
                  </a:lnTo>
                  <a:lnTo>
                    <a:pt x="114300" y="1622425"/>
                  </a:lnTo>
                  <a:lnTo>
                    <a:pt x="151130" y="1645285"/>
                  </a:lnTo>
                  <a:lnTo>
                    <a:pt x="191135" y="1662430"/>
                  </a:lnTo>
                  <a:lnTo>
                    <a:pt x="234314" y="1672589"/>
                  </a:lnTo>
                  <a:lnTo>
                    <a:pt x="279400" y="1676400"/>
                  </a:lnTo>
                  <a:lnTo>
                    <a:pt x="4416425" y="1676400"/>
                  </a:lnTo>
                  <a:lnTo>
                    <a:pt x="4461510" y="1672589"/>
                  </a:lnTo>
                  <a:lnTo>
                    <a:pt x="4504690" y="1662430"/>
                  </a:lnTo>
                  <a:lnTo>
                    <a:pt x="4544695" y="1645285"/>
                  </a:lnTo>
                  <a:lnTo>
                    <a:pt x="4581525" y="1622425"/>
                  </a:lnTo>
                  <a:lnTo>
                    <a:pt x="4613910" y="1594485"/>
                  </a:lnTo>
                  <a:lnTo>
                    <a:pt x="4641850" y="1562100"/>
                  </a:lnTo>
                  <a:lnTo>
                    <a:pt x="4664710" y="1525270"/>
                  </a:lnTo>
                  <a:lnTo>
                    <a:pt x="4681855" y="1485264"/>
                  </a:lnTo>
                  <a:lnTo>
                    <a:pt x="4692015" y="1442085"/>
                  </a:lnTo>
                  <a:lnTo>
                    <a:pt x="4695825" y="1397000"/>
                  </a:lnTo>
                  <a:lnTo>
                    <a:pt x="4695825" y="279400"/>
                  </a:lnTo>
                  <a:lnTo>
                    <a:pt x="4692015" y="234314"/>
                  </a:lnTo>
                  <a:lnTo>
                    <a:pt x="4681855" y="191135"/>
                  </a:lnTo>
                  <a:lnTo>
                    <a:pt x="4664710" y="151129"/>
                  </a:lnTo>
                  <a:lnTo>
                    <a:pt x="4641850" y="114300"/>
                  </a:lnTo>
                  <a:lnTo>
                    <a:pt x="4613910" y="81914"/>
                  </a:lnTo>
                  <a:lnTo>
                    <a:pt x="4581525" y="53975"/>
                  </a:lnTo>
                  <a:lnTo>
                    <a:pt x="4544695" y="31114"/>
                  </a:lnTo>
                  <a:lnTo>
                    <a:pt x="4504690" y="13970"/>
                  </a:lnTo>
                  <a:lnTo>
                    <a:pt x="4461510" y="3810"/>
                  </a:lnTo>
                  <a:lnTo>
                    <a:pt x="4416425" y="0"/>
                  </a:lnTo>
                  <a:close/>
                </a:path>
              </a:pathLst>
            </a:custGeom>
            <a:solidFill>
              <a:srgbClr val="E09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9865" y="3048000"/>
              <a:ext cx="4695825" cy="1676400"/>
            </a:xfrm>
            <a:custGeom>
              <a:avLst/>
              <a:gdLst/>
              <a:ahLst/>
              <a:cxnLst/>
              <a:rect l="l" t="t" r="r" b="b"/>
              <a:pathLst>
                <a:path w="4695825" h="1676400">
                  <a:moveTo>
                    <a:pt x="0" y="279400"/>
                  </a:moveTo>
                  <a:lnTo>
                    <a:pt x="3810" y="234314"/>
                  </a:lnTo>
                  <a:lnTo>
                    <a:pt x="13970" y="191135"/>
                  </a:lnTo>
                  <a:lnTo>
                    <a:pt x="31114" y="151129"/>
                  </a:lnTo>
                  <a:lnTo>
                    <a:pt x="53975" y="114300"/>
                  </a:lnTo>
                  <a:lnTo>
                    <a:pt x="81914" y="81914"/>
                  </a:lnTo>
                  <a:lnTo>
                    <a:pt x="114300" y="53975"/>
                  </a:lnTo>
                  <a:lnTo>
                    <a:pt x="151130" y="31114"/>
                  </a:lnTo>
                  <a:lnTo>
                    <a:pt x="191135" y="13970"/>
                  </a:lnTo>
                  <a:lnTo>
                    <a:pt x="234314" y="3810"/>
                  </a:lnTo>
                  <a:lnTo>
                    <a:pt x="279400" y="0"/>
                  </a:lnTo>
                  <a:lnTo>
                    <a:pt x="4416425" y="0"/>
                  </a:lnTo>
                  <a:lnTo>
                    <a:pt x="4461510" y="3810"/>
                  </a:lnTo>
                  <a:lnTo>
                    <a:pt x="4504690" y="13970"/>
                  </a:lnTo>
                  <a:lnTo>
                    <a:pt x="4544695" y="31114"/>
                  </a:lnTo>
                  <a:lnTo>
                    <a:pt x="4581525" y="53975"/>
                  </a:lnTo>
                  <a:lnTo>
                    <a:pt x="4613910" y="81914"/>
                  </a:lnTo>
                  <a:lnTo>
                    <a:pt x="4641850" y="114300"/>
                  </a:lnTo>
                  <a:lnTo>
                    <a:pt x="4664710" y="151129"/>
                  </a:lnTo>
                  <a:lnTo>
                    <a:pt x="4681855" y="191135"/>
                  </a:lnTo>
                  <a:lnTo>
                    <a:pt x="4692015" y="234314"/>
                  </a:lnTo>
                  <a:lnTo>
                    <a:pt x="4695825" y="279400"/>
                  </a:lnTo>
                  <a:lnTo>
                    <a:pt x="4695825" y="1397000"/>
                  </a:lnTo>
                  <a:lnTo>
                    <a:pt x="4692015" y="1442085"/>
                  </a:lnTo>
                  <a:lnTo>
                    <a:pt x="4681855" y="1485264"/>
                  </a:lnTo>
                  <a:lnTo>
                    <a:pt x="4664710" y="1525270"/>
                  </a:lnTo>
                  <a:lnTo>
                    <a:pt x="4641850" y="1562100"/>
                  </a:lnTo>
                  <a:lnTo>
                    <a:pt x="4613910" y="1594485"/>
                  </a:lnTo>
                  <a:lnTo>
                    <a:pt x="4581525" y="1622425"/>
                  </a:lnTo>
                  <a:lnTo>
                    <a:pt x="4544695" y="1645285"/>
                  </a:lnTo>
                  <a:lnTo>
                    <a:pt x="4504690" y="1662430"/>
                  </a:lnTo>
                  <a:lnTo>
                    <a:pt x="4461510" y="1672589"/>
                  </a:lnTo>
                  <a:lnTo>
                    <a:pt x="4416425" y="1676400"/>
                  </a:lnTo>
                  <a:lnTo>
                    <a:pt x="279400" y="1676400"/>
                  </a:lnTo>
                  <a:lnTo>
                    <a:pt x="234314" y="1672589"/>
                  </a:lnTo>
                  <a:lnTo>
                    <a:pt x="191135" y="1662430"/>
                  </a:lnTo>
                  <a:lnTo>
                    <a:pt x="151130" y="1645285"/>
                  </a:lnTo>
                  <a:lnTo>
                    <a:pt x="114300" y="1622425"/>
                  </a:lnTo>
                  <a:lnTo>
                    <a:pt x="81914" y="1594485"/>
                  </a:lnTo>
                  <a:lnTo>
                    <a:pt x="53975" y="1562100"/>
                  </a:lnTo>
                  <a:lnTo>
                    <a:pt x="31114" y="1525270"/>
                  </a:lnTo>
                  <a:lnTo>
                    <a:pt x="13970" y="1485264"/>
                  </a:lnTo>
                  <a:lnTo>
                    <a:pt x="3810" y="1442085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19415" y="4752975"/>
              <a:ext cx="3495675" cy="1676400"/>
            </a:xfrm>
            <a:custGeom>
              <a:avLst/>
              <a:gdLst/>
              <a:ahLst/>
              <a:cxnLst/>
              <a:rect l="l" t="t" r="r" b="b"/>
              <a:pathLst>
                <a:path w="3495675" h="1676400">
                  <a:moveTo>
                    <a:pt x="3216275" y="0"/>
                  </a:moveTo>
                  <a:lnTo>
                    <a:pt x="279400" y="0"/>
                  </a:lnTo>
                  <a:lnTo>
                    <a:pt x="234314" y="3810"/>
                  </a:lnTo>
                  <a:lnTo>
                    <a:pt x="191134" y="13969"/>
                  </a:lnTo>
                  <a:lnTo>
                    <a:pt x="151129" y="31114"/>
                  </a:lnTo>
                  <a:lnTo>
                    <a:pt x="114300" y="53975"/>
                  </a:lnTo>
                  <a:lnTo>
                    <a:pt x="81914" y="81914"/>
                  </a:lnTo>
                  <a:lnTo>
                    <a:pt x="53975" y="114300"/>
                  </a:lnTo>
                  <a:lnTo>
                    <a:pt x="31114" y="151130"/>
                  </a:lnTo>
                  <a:lnTo>
                    <a:pt x="13969" y="191135"/>
                  </a:lnTo>
                  <a:lnTo>
                    <a:pt x="3809" y="234314"/>
                  </a:lnTo>
                  <a:lnTo>
                    <a:pt x="0" y="279400"/>
                  </a:lnTo>
                  <a:lnTo>
                    <a:pt x="0" y="1397000"/>
                  </a:lnTo>
                  <a:lnTo>
                    <a:pt x="3809" y="1442085"/>
                  </a:lnTo>
                  <a:lnTo>
                    <a:pt x="13969" y="1485265"/>
                  </a:lnTo>
                  <a:lnTo>
                    <a:pt x="31114" y="1525270"/>
                  </a:lnTo>
                  <a:lnTo>
                    <a:pt x="53975" y="1562100"/>
                  </a:lnTo>
                  <a:lnTo>
                    <a:pt x="81914" y="1594485"/>
                  </a:lnTo>
                  <a:lnTo>
                    <a:pt x="114300" y="1622425"/>
                  </a:lnTo>
                  <a:lnTo>
                    <a:pt x="151129" y="1645285"/>
                  </a:lnTo>
                  <a:lnTo>
                    <a:pt x="191134" y="1662430"/>
                  </a:lnTo>
                  <a:lnTo>
                    <a:pt x="234314" y="1672589"/>
                  </a:lnTo>
                  <a:lnTo>
                    <a:pt x="279400" y="1676400"/>
                  </a:lnTo>
                  <a:lnTo>
                    <a:pt x="3216275" y="1676400"/>
                  </a:lnTo>
                  <a:lnTo>
                    <a:pt x="3261359" y="1672589"/>
                  </a:lnTo>
                  <a:lnTo>
                    <a:pt x="3304539" y="1662430"/>
                  </a:lnTo>
                  <a:lnTo>
                    <a:pt x="3344544" y="1645285"/>
                  </a:lnTo>
                  <a:lnTo>
                    <a:pt x="3381375" y="1622425"/>
                  </a:lnTo>
                  <a:lnTo>
                    <a:pt x="3413759" y="1594485"/>
                  </a:lnTo>
                  <a:lnTo>
                    <a:pt x="3441700" y="1562100"/>
                  </a:lnTo>
                  <a:lnTo>
                    <a:pt x="3464559" y="1525270"/>
                  </a:lnTo>
                  <a:lnTo>
                    <a:pt x="3481704" y="1485265"/>
                  </a:lnTo>
                  <a:lnTo>
                    <a:pt x="3491864" y="1442085"/>
                  </a:lnTo>
                  <a:lnTo>
                    <a:pt x="3495675" y="1397000"/>
                  </a:lnTo>
                  <a:lnTo>
                    <a:pt x="3495675" y="279400"/>
                  </a:lnTo>
                  <a:lnTo>
                    <a:pt x="3491864" y="234314"/>
                  </a:lnTo>
                  <a:lnTo>
                    <a:pt x="3481704" y="191135"/>
                  </a:lnTo>
                  <a:lnTo>
                    <a:pt x="3464559" y="151130"/>
                  </a:lnTo>
                  <a:lnTo>
                    <a:pt x="3441700" y="114300"/>
                  </a:lnTo>
                  <a:lnTo>
                    <a:pt x="3413759" y="81914"/>
                  </a:lnTo>
                  <a:lnTo>
                    <a:pt x="3381375" y="53975"/>
                  </a:lnTo>
                  <a:lnTo>
                    <a:pt x="3344544" y="31114"/>
                  </a:lnTo>
                  <a:lnTo>
                    <a:pt x="3304539" y="13969"/>
                  </a:lnTo>
                  <a:lnTo>
                    <a:pt x="3261359" y="3810"/>
                  </a:lnTo>
                  <a:lnTo>
                    <a:pt x="3216275" y="0"/>
                  </a:lnTo>
                  <a:close/>
                </a:path>
              </a:pathLst>
            </a:custGeom>
            <a:solidFill>
              <a:srgbClr val="D448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19415" y="4752975"/>
              <a:ext cx="3495675" cy="1676400"/>
            </a:xfrm>
            <a:custGeom>
              <a:avLst/>
              <a:gdLst/>
              <a:ahLst/>
              <a:cxnLst/>
              <a:rect l="l" t="t" r="r" b="b"/>
              <a:pathLst>
                <a:path w="3495675" h="1676400">
                  <a:moveTo>
                    <a:pt x="0" y="279400"/>
                  </a:moveTo>
                  <a:lnTo>
                    <a:pt x="3809" y="234314"/>
                  </a:lnTo>
                  <a:lnTo>
                    <a:pt x="13969" y="191135"/>
                  </a:lnTo>
                  <a:lnTo>
                    <a:pt x="31114" y="151130"/>
                  </a:lnTo>
                  <a:lnTo>
                    <a:pt x="53975" y="114300"/>
                  </a:lnTo>
                  <a:lnTo>
                    <a:pt x="81914" y="81914"/>
                  </a:lnTo>
                  <a:lnTo>
                    <a:pt x="114300" y="53975"/>
                  </a:lnTo>
                  <a:lnTo>
                    <a:pt x="151129" y="31114"/>
                  </a:lnTo>
                  <a:lnTo>
                    <a:pt x="191134" y="13969"/>
                  </a:lnTo>
                  <a:lnTo>
                    <a:pt x="234314" y="3810"/>
                  </a:lnTo>
                  <a:lnTo>
                    <a:pt x="279400" y="0"/>
                  </a:lnTo>
                  <a:lnTo>
                    <a:pt x="3216275" y="0"/>
                  </a:lnTo>
                  <a:lnTo>
                    <a:pt x="3261359" y="3810"/>
                  </a:lnTo>
                  <a:lnTo>
                    <a:pt x="3304539" y="13969"/>
                  </a:lnTo>
                  <a:lnTo>
                    <a:pt x="3344544" y="31114"/>
                  </a:lnTo>
                  <a:lnTo>
                    <a:pt x="3381375" y="53975"/>
                  </a:lnTo>
                  <a:lnTo>
                    <a:pt x="3413759" y="81914"/>
                  </a:lnTo>
                  <a:lnTo>
                    <a:pt x="3441700" y="114300"/>
                  </a:lnTo>
                  <a:lnTo>
                    <a:pt x="3464559" y="151130"/>
                  </a:lnTo>
                  <a:lnTo>
                    <a:pt x="3481704" y="191135"/>
                  </a:lnTo>
                  <a:lnTo>
                    <a:pt x="3491864" y="234314"/>
                  </a:lnTo>
                  <a:lnTo>
                    <a:pt x="3495675" y="279400"/>
                  </a:lnTo>
                  <a:lnTo>
                    <a:pt x="3495675" y="1397000"/>
                  </a:lnTo>
                  <a:lnTo>
                    <a:pt x="3491864" y="1442085"/>
                  </a:lnTo>
                  <a:lnTo>
                    <a:pt x="3481704" y="1485265"/>
                  </a:lnTo>
                  <a:lnTo>
                    <a:pt x="3464559" y="1525270"/>
                  </a:lnTo>
                  <a:lnTo>
                    <a:pt x="3441700" y="1562100"/>
                  </a:lnTo>
                  <a:lnTo>
                    <a:pt x="3413759" y="1594485"/>
                  </a:lnTo>
                  <a:lnTo>
                    <a:pt x="3381375" y="1622425"/>
                  </a:lnTo>
                  <a:lnTo>
                    <a:pt x="3344544" y="1645285"/>
                  </a:lnTo>
                  <a:lnTo>
                    <a:pt x="3304539" y="1662430"/>
                  </a:lnTo>
                  <a:lnTo>
                    <a:pt x="3261359" y="1672589"/>
                  </a:lnTo>
                  <a:lnTo>
                    <a:pt x="3216275" y="1676400"/>
                  </a:lnTo>
                  <a:lnTo>
                    <a:pt x="279400" y="1676400"/>
                  </a:lnTo>
                  <a:lnTo>
                    <a:pt x="234314" y="1672589"/>
                  </a:lnTo>
                  <a:lnTo>
                    <a:pt x="191134" y="1662430"/>
                  </a:lnTo>
                  <a:lnTo>
                    <a:pt x="151129" y="1645285"/>
                  </a:lnTo>
                  <a:lnTo>
                    <a:pt x="114300" y="1622425"/>
                  </a:lnTo>
                  <a:lnTo>
                    <a:pt x="81914" y="1594485"/>
                  </a:lnTo>
                  <a:lnTo>
                    <a:pt x="53975" y="1562100"/>
                  </a:lnTo>
                  <a:lnTo>
                    <a:pt x="31114" y="1525270"/>
                  </a:lnTo>
                  <a:lnTo>
                    <a:pt x="13969" y="1485265"/>
                  </a:lnTo>
                  <a:lnTo>
                    <a:pt x="3809" y="1442085"/>
                  </a:lnTo>
                  <a:lnTo>
                    <a:pt x="0" y="1397000"/>
                  </a:lnTo>
                  <a:lnTo>
                    <a:pt x="0" y="2794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0" y="93916"/>
            <a:ext cx="1202944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6055" algn="ctr">
              <a:lnSpc>
                <a:spcPct val="100000"/>
              </a:lnSpc>
              <a:spcBef>
                <a:spcPts val="110"/>
              </a:spcBef>
            </a:pPr>
            <a:r>
              <a:rPr dirty="0"/>
              <a:t>Programın</a:t>
            </a:r>
            <a:r>
              <a:rPr spc="-15" dirty="0"/>
              <a:t> </a:t>
            </a:r>
            <a:r>
              <a:rPr dirty="0"/>
              <a:t>Koordinasyonu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545076" y="1150238"/>
            <a:ext cx="6873875" cy="6036909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Milli </a:t>
            </a:r>
            <a:r>
              <a:rPr sz="2150" b="1" spc="-5" dirty="0">
                <a:solidFill>
                  <a:srgbClr val="FFFFFF"/>
                </a:solidFill>
                <a:latin typeface="Arial"/>
                <a:cs typeface="Arial"/>
              </a:rPr>
              <a:t>Eğitim Bakanlığı</a:t>
            </a:r>
            <a:endParaRPr sz="2150" dirty="0">
              <a:latin typeface="Arial"/>
              <a:cs typeface="Arial"/>
            </a:endParaRPr>
          </a:p>
          <a:p>
            <a:pPr marL="1158240">
              <a:lnSpc>
                <a:spcPct val="100000"/>
              </a:lnSpc>
              <a:spcBef>
                <a:spcPts val="819"/>
              </a:spcBef>
            </a:pPr>
            <a:r>
              <a:rPr sz="2150" spc="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2150" dirty="0"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765"/>
              </a:spcBef>
            </a:pPr>
            <a:r>
              <a:rPr sz="2150" b="1" dirty="0" err="1">
                <a:solidFill>
                  <a:srgbClr val="FFFFFF"/>
                </a:solidFill>
                <a:latin typeface="Arial"/>
                <a:cs typeface="Arial"/>
              </a:rPr>
              <a:t>Sağlık</a:t>
            </a:r>
            <a:r>
              <a:rPr sz="21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Bakanlığı</a:t>
            </a:r>
            <a:endParaRPr lang="tr-TR" sz="215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765"/>
              </a:spcBef>
            </a:pPr>
            <a:endParaRPr lang="tr-TR" sz="215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765"/>
              </a:spcBef>
            </a:pPr>
            <a:endParaRPr lang="tr-TR" sz="215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765"/>
              </a:spcBef>
            </a:pPr>
            <a:r>
              <a:rPr lang="tr-TR" sz="2150" b="1" spc="-5" dirty="0" smtClean="0">
                <a:solidFill>
                  <a:srgbClr val="FFFFFF"/>
                </a:solidFill>
                <a:latin typeface="Arial"/>
                <a:cs typeface="Arial"/>
              </a:rPr>
              <a:t>İl Milli Eğitim Müdürlüğü</a:t>
            </a:r>
          </a:p>
          <a:p>
            <a:pPr marL="339725">
              <a:lnSpc>
                <a:spcPct val="100000"/>
              </a:lnSpc>
              <a:spcBef>
                <a:spcPts val="765"/>
              </a:spcBef>
            </a:pPr>
            <a:r>
              <a:rPr lang="tr-TR" sz="2150" b="1" spc="-5" dirty="0" smtClean="0">
                <a:solidFill>
                  <a:srgbClr val="FFFFFF"/>
                </a:solidFill>
                <a:latin typeface="Arial"/>
                <a:cs typeface="Arial"/>
              </a:rPr>
              <a:t>                   &amp; </a:t>
            </a:r>
            <a:endParaRPr lang="tr-TR" sz="2150" dirty="0"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765"/>
              </a:spcBef>
            </a:pPr>
            <a:r>
              <a:rPr lang="tr-TR" sz="2150" b="1" spc="5" dirty="0" smtClean="0">
                <a:solidFill>
                  <a:srgbClr val="FFFFFF"/>
                </a:solidFill>
                <a:latin typeface="Arial"/>
                <a:cs typeface="Arial"/>
              </a:rPr>
              <a:t>İl Halk Sağlık Müdürlüğü </a:t>
            </a:r>
          </a:p>
          <a:p>
            <a:pPr marL="339725">
              <a:lnSpc>
                <a:spcPct val="100000"/>
              </a:lnSpc>
              <a:spcBef>
                <a:spcPts val="765"/>
              </a:spcBef>
            </a:pPr>
            <a:endParaRPr lang="tr-TR" sz="2150" b="1" spc="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765"/>
              </a:spcBef>
            </a:pPr>
            <a:r>
              <a:rPr lang="tr-TR" sz="2150" b="1" spc="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tr-TR" sz="2150" b="1" spc="5" dirty="0" smtClean="0">
                <a:solidFill>
                  <a:srgbClr val="FFFFFF"/>
                </a:solidFill>
                <a:latin typeface="Arial"/>
                <a:cs typeface="Arial"/>
              </a:rPr>
              <a:t>		           </a:t>
            </a:r>
            <a:r>
              <a:rPr lang="tr-TR" sz="2000" b="1" spc="5" dirty="0" smtClean="0">
                <a:solidFill>
                  <a:srgbClr val="FFFFFF"/>
                </a:solidFill>
                <a:latin typeface="Arial"/>
                <a:cs typeface="Arial"/>
              </a:rPr>
              <a:t>İlçe Milli Eğitim Müdürlüğü</a:t>
            </a:r>
          </a:p>
          <a:p>
            <a:pPr marL="339725">
              <a:lnSpc>
                <a:spcPct val="100000"/>
              </a:lnSpc>
              <a:spcBef>
                <a:spcPts val="765"/>
              </a:spcBef>
            </a:pPr>
            <a:r>
              <a:rPr lang="tr-TR" sz="2000" b="1" spc="5" dirty="0" smtClean="0">
                <a:solidFill>
                  <a:srgbClr val="FFFFFF"/>
                </a:solidFill>
                <a:latin typeface="Arial"/>
                <a:cs typeface="Arial"/>
              </a:rPr>
              <a:t>					      &amp;</a:t>
            </a:r>
          </a:p>
          <a:p>
            <a:pPr marL="339725">
              <a:lnSpc>
                <a:spcPct val="100000"/>
              </a:lnSpc>
              <a:spcBef>
                <a:spcPts val="765"/>
              </a:spcBef>
            </a:pPr>
            <a:r>
              <a:rPr lang="tr-TR" sz="2000" b="1" spc="5" dirty="0" smtClean="0">
                <a:solidFill>
                  <a:srgbClr val="FFFFFF"/>
                </a:solidFill>
                <a:latin typeface="Arial"/>
                <a:cs typeface="Arial"/>
              </a:rPr>
              <a:t>				   İlçe Sağlık Müdürlüğü </a:t>
            </a:r>
          </a:p>
          <a:p>
            <a:pPr marL="3872865" algn="ctr">
              <a:lnSpc>
                <a:spcPct val="100000"/>
              </a:lnSpc>
              <a:spcBef>
                <a:spcPts val="780"/>
              </a:spcBef>
            </a:pPr>
            <a:endParaRPr sz="2150" dirty="0">
              <a:latin typeface="Arial"/>
              <a:cs typeface="Arial"/>
            </a:endParaRPr>
          </a:p>
          <a:p>
            <a:pPr marL="3941445" algn="ctr">
              <a:lnSpc>
                <a:spcPct val="100000"/>
              </a:lnSpc>
              <a:spcBef>
                <a:spcPts val="819"/>
              </a:spcBef>
            </a:pPr>
            <a:r>
              <a:rPr sz="2150" spc="-340" dirty="0" err="1" smtClean="0">
                <a:solidFill>
                  <a:srgbClr val="FFFFFF"/>
                </a:solidFill>
                <a:latin typeface="Arial"/>
                <a:cs typeface="Arial"/>
              </a:rPr>
              <a:t>Ġlçe</a:t>
            </a:r>
            <a:r>
              <a:rPr sz="2150" spc="-3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-90" dirty="0">
                <a:solidFill>
                  <a:srgbClr val="FFFFFF"/>
                </a:solidFill>
                <a:latin typeface="Arial"/>
                <a:cs typeface="Arial"/>
              </a:rPr>
              <a:t>Sağlık</a:t>
            </a:r>
            <a:r>
              <a:rPr sz="21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FFFFFF"/>
                </a:solidFill>
                <a:latin typeface="Arial"/>
                <a:cs typeface="Arial"/>
              </a:rPr>
              <a:t>Müdürlüğü</a:t>
            </a:r>
            <a:endParaRPr sz="21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3475" y="875664"/>
            <a:ext cx="10511155" cy="5710555"/>
            <a:chOff x="1133475" y="875664"/>
            <a:chExt cx="10511155" cy="5710555"/>
          </a:xfrm>
        </p:grpSpPr>
        <p:sp>
          <p:nvSpPr>
            <p:cNvPr id="3" name="object 3"/>
            <p:cNvSpPr/>
            <p:nvPr/>
          </p:nvSpPr>
          <p:spPr>
            <a:xfrm>
              <a:off x="1171575" y="1504949"/>
              <a:ext cx="4371975" cy="4076700"/>
            </a:xfrm>
            <a:custGeom>
              <a:avLst/>
              <a:gdLst/>
              <a:ahLst/>
              <a:cxnLst/>
              <a:rect l="l" t="t" r="r" b="b"/>
              <a:pathLst>
                <a:path w="4371975" h="4076700">
                  <a:moveTo>
                    <a:pt x="2186304" y="0"/>
                  </a:moveTo>
                  <a:lnTo>
                    <a:pt x="2136140" y="635"/>
                  </a:lnTo>
                  <a:lnTo>
                    <a:pt x="2085975" y="1904"/>
                  </a:lnTo>
                  <a:lnTo>
                    <a:pt x="2036445" y="4445"/>
                  </a:lnTo>
                  <a:lnTo>
                    <a:pt x="1986914" y="8254"/>
                  </a:lnTo>
                  <a:lnTo>
                    <a:pt x="1938020" y="12700"/>
                  </a:lnTo>
                  <a:lnTo>
                    <a:pt x="1889125" y="18414"/>
                  </a:lnTo>
                  <a:lnTo>
                    <a:pt x="1840864" y="25400"/>
                  </a:lnTo>
                  <a:lnTo>
                    <a:pt x="1793239" y="33020"/>
                  </a:lnTo>
                  <a:lnTo>
                    <a:pt x="1745614" y="41275"/>
                  </a:lnTo>
                  <a:lnTo>
                    <a:pt x="1697989" y="50800"/>
                  </a:lnTo>
                  <a:lnTo>
                    <a:pt x="1651635" y="61595"/>
                  </a:lnTo>
                  <a:lnTo>
                    <a:pt x="1604645" y="73025"/>
                  </a:lnTo>
                  <a:lnTo>
                    <a:pt x="1558925" y="85089"/>
                  </a:lnTo>
                  <a:lnTo>
                    <a:pt x="1513205" y="98425"/>
                  </a:lnTo>
                  <a:lnTo>
                    <a:pt x="1468120" y="112395"/>
                  </a:lnTo>
                  <a:lnTo>
                    <a:pt x="1423035" y="127635"/>
                  </a:lnTo>
                  <a:lnTo>
                    <a:pt x="1379220" y="143510"/>
                  </a:lnTo>
                  <a:lnTo>
                    <a:pt x="1335405" y="160020"/>
                  </a:lnTo>
                  <a:lnTo>
                    <a:pt x="1291589" y="177800"/>
                  </a:lnTo>
                  <a:lnTo>
                    <a:pt x="1249045" y="196214"/>
                  </a:lnTo>
                  <a:lnTo>
                    <a:pt x="1206500" y="215264"/>
                  </a:lnTo>
                  <a:lnTo>
                    <a:pt x="1164589" y="235585"/>
                  </a:lnTo>
                  <a:lnTo>
                    <a:pt x="1123314" y="256539"/>
                  </a:lnTo>
                  <a:lnTo>
                    <a:pt x="1082675" y="278129"/>
                  </a:lnTo>
                  <a:lnTo>
                    <a:pt x="1002664" y="323850"/>
                  </a:lnTo>
                  <a:lnTo>
                    <a:pt x="963930" y="347979"/>
                  </a:lnTo>
                  <a:lnTo>
                    <a:pt x="925194" y="372745"/>
                  </a:lnTo>
                  <a:lnTo>
                    <a:pt x="887730" y="398145"/>
                  </a:lnTo>
                  <a:lnTo>
                    <a:pt x="850264" y="424814"/>
                  </a:lnTo>
                  <a:lnTo>
                    <a:pt x="813435" y="451485"/>
                  </a:lnTo>
                  <a:lnTo>
                    <a:pt x="777875" y="479425"/>
                  </a:lnTo>
                  <a:lnTo>
                    <a:pt x="742314" y="508000"/>
                  </a:lnTo>
                  <a:lnTo>
                    <a:pt x="707389" y="536575"/>
                  </a:lnTo>
                  <a:lnTo>
                    <a:pt x="673735" y="566420"/>
                  </a:lnTo>
                  <a:lnTo>
                    <a:pt x="640080" y="596900"/>
                  </a:lnTo>
                  <a:lnTo>
                    <a:pt x="607694" y="628014"/>
                  </a:lnTo>
                  <a:lnTo>
                    <a:pt x="575944" y="659764"/>
                  </a:lnTo>
                  <a:lnTo>
                    <a:pt x="544830" y="692150"/>
                  </a:lnTo>
                  <a:lnTo>
                    <a:pt x="514350" y="725170"/>
                  </a:lnTo>
                  <a:lnTo>
                    <a:pt x="484505" y="758825"/>
                  </a:lnTo>
                  <a:lnTo>
                    <a:pt x="455294" y="792479"/>
                  </a:lnTo>
                  <a:lnTo>
                    <a:pt x="427355" y="827404"/>
                  </a:lnTo>
                  <a:lnTo>
                    <a:pt x="400050" y="862964"/>
                  </a:lnTo>
                  <a:lnTo>
                    <a:pt x="373380" y="898525"/>
                  </a:lnTo>
                  <a:lnTo>
                    <a:pt x="347344" y="935354"/>
                  </a:lnTo>
                  <a:lnTo>
                    <a:pt x="322580" y="972185"/>
                  </a:lnTo>
                  <a:lnTo>
                    <a:pt x="298450" y="1009650"/>
                  </a:lnTo>
                  <a:lnTo>
                    <a:pt x="274955" y="1047750"/>
                  </a:lnTo>
                  <a:lnTo>
                    <a:pt x="252730" y="1085850"/>
                  </a:lnTo>
                  <a:lnTo>
                    <a:pt x="231140" y="1125220"/>
                  </a:lnTo>
                  <a:lnTo>
                    <a:pt x="210184" y="1164589"/>
                  </a:lnTo>
                  <a:lnTo>
                    <a:pt x="190500" y="1204595"/>
                  </a:lnTo>
                  <a:lnTo>
                    <a:pt x="153669" y="1285875"/>
                  </a:lnTo>
                  <a:lnTo>
                    <a:pt x="136525" y="1327150"/>
                  </a:lnTo>
                  <a:lnTo>
                    <a:pt x="120650" y="1369060"/>
                  </a:lnTo>
                  <a:lnTo>
                    <a:pt x="105409" y="1410970"/>
                  </a:lnTo>
                  <a:lnTo>
                    <a:pt x="91440" y="1453514"/>
                  </a:lnTo>
                  <a:lnTo>
                    <a:pt x="78105" y="1496695"/>
                  </a:lnTo>
                  <a:lnTo>
                    <a:pt x="66040" y="1539875"/>
                  </a:lnTo>
                  <a:lnTo>
                    <a:pt x="54609" y="1583689"/>
                  </a:lnTo>
                  <a:lnTo>
                    <a:pt x="44450" y="1627504"/>
                  </a:lnTo>
                  <a:lnTo>
                    <a:pt x="34925" y="1671954"/>
                  </a:lnTo>
                  <a:lnTo>
                    <a:pt x="19684" y="1761489"/>
                  </a:lnTo>
                  <a:lnTo>
                    <a:pt x="13969" y="1807210"/>
                  </a:lnTo>
                  <a:lnTo>
                    <a:pt x="8890" y="1852929"/>
                  </a:lnTo>
                  <a:lnTo>
                    <a:pt x="5080" y="1898650"/>
                  </a:lnTo>
                  <a:lnTo>
                    <a:pt x="2540" y="1945004"/>
                  </a:lnTo>
                  <a:lnTo>
                    <a:pt x="634" y="1991360"/>
                  </a:lnTo>
                  <a:lnTo>
                    <a:pt x="0" y="2038350"/>
                  </a:lnTo>
                  <a:lnTo>
                    <a:pt x="634" y="2085339"/>
                  </a:lnTo>
                  <a:lnTo>
                    <a:pt x="2540" y="2131695"/>
                  </a:lnTo>
                  <a:lnTo>
                    <a:pt x="5080" y="2178050"/>
                  </a:lnTo>
                  <a:lnTo>
                    <a:pt x="8890" y="2223770"/>
                  </a:lnTo>
                  <a:lnTo>
                    <a:pt x="13969" y="2269490"/>
                  </a:lnTo>
                  <a:lnTo>
                    <a:pt x="19684" y="2315210"/>
                  </a:lnTo>
                  <a:lnTo>
                    <a:pt x="34925" y="2404745"/>
                  </a:lnTo>
                  <a:lnTo>
                    <a:pt x="44450" y="2449195"/>
                  </a:lnTo>
                  <a:lnTo>
                    <a:pt x="54609" y="2493010"/>
                  </a:lnTo>
                  <a:lnTo>
                    <a:pt x="66040" y="2536825"/>
                  </a:lnTo>
                  <a:lnTo>
                    <a:pt x="78105" y="2580005"/>
                  </a:lnTo>
                  <a:lnTo>
                    <a:pt x="91440" y="2623185"/>
                  </a:lnTo>
                  <a:lnTo>
                    <a:pt x="105409" y="2665730"/>
                  </a:lnTo>
                  <a:lnTo>
                    <a:pt x="120650" y="2707640"/>
                  </a:lnTo>
                  <a:lnTo>
                    <a:pt x="136525" y="2749550"/>
                  </a:lnTo>
                  <a:lnTo>
                    <a:pt x="153669" y="2790825"/>
                  </a:lnTo>
                  <a:lnTo>
                    <a:pt x="190500" y="2872105"/>
                  </a:lnTo>
                  <a:lnTo>
                    <a:pt x="210184" y="2912110"/>
                  </a:lnTo>
                  <a:lnTo>
                    <a:pt x="231140" y="2951480"/>
                  </a:lnTo>
                  <a:lnTo>
                    <a:pt x="252730" y="2990850"/>
                  </a:lnTo>
                  <a:lnTo>
                    <a:pt x="274955" y="3028950"/>
                  </a:lnTo>
                  <a:lnTo>
                    <a:pt x="298450" y="3067050"/>
                  </a:lnTo>
                  <a:lnTo>
                    <a:pt x="322580" y="3104515"/>
                  </a:lnTo>
                  <a:lnTo>
                    <a:pt x="347344" y="3141345"/>
                  </a:lnTo>
                  <a:lnTo>
                    <a:pt x="373380" y="3178175"/>
                  </a:lnTo>
                  <a:lnTo>
                    <a:pt x="400050" y="3213735"/>
                  </a:lnTo>
                  <a:lnTo>
                    <a:pt x="427355" y="3249295"/>
                  </a:lnTo>
                  <a:lnTo>
                    <a:pt x="455294" y="3284220"/>
                  </a:lnTo>
                  <a:lnTo>
                    <a:pt x="484505" y="3317875"/>
                  </a:lnTo>
                  <a:lnTo>
                    <a:pt x="514350" y="3351529"/>
                  </a:lnTo>
                  <a:lnTo>
                    <a:pt x="544830" y="3384550"/>
                  </a:lnTo>
                  <a:lnTo>
                    <a:pt x="575944" y="3416935"/>
                  </a:lnTo>
                  <a:lnTo>
                    <a:pt x="607694" y="3448685"/>
                  </a:lnTo>
                  <a:lnTo>
                    <a:pt x="640080" y="3479800"/>
                  </a:lnTo>
                  <a:lnTo>
                    <a:pt x="673735" y="3510279"/>
                  </a:lnTo>
                  <a:lnTo>
                    <a:pt x="707389" y="3540125"/>
                  </a:lnTo>
                  <a:lnTo>
                    <a:pt x="742314" y="3568700"/>
                  </a:lnTo>
                  <a:lnTo>
                    <a:pt x="777875" y="3597275"/>
                  </a:lnTo>
                  <a:lnTo>
                    <a:pt x="813435" y="3625215"/>
                  </a:lnTo>
                  <a:lnTo>
                    <a:pt x="850264" y="3651885"/>
                  </a:lnTo>
                  <a:lnTo>
                    <a:pt x="887730" y="3678554"/>
                  </a:lnTo>
                  <a:lnTo>
                    <a:pt x="925194" y="3703954"/>
                  </a:lnTo>
                  <a:lnTo>
                    <a:pt x="963930" y="3728720"/>
                  </a:lnTo>
                  <a:lnTo>
                    <a:pt x="1002664" y="3752850"/>
                  </a:lnTo>
                  <a:lnTo>
                    <a:pt x="1082675" y="3798570"/>
                  </a:lnTo>
                  <a:lnTo>
                    <a:pt x="1123314" y="3820160"/>
                  </a:lnTo>
                  <a:lnTo>
                    <a:pt x="1164589" y="3841115"/>
                  </a:lnTo>
                  <a:lnTo>
                    <a:pt x="1206500" y="3861435"/>
                  </a:lnTo>
                  <a:lnTo>
                    <a:pt x="1249045" y="3880485"/>
                  </a:lnTo>
                  <a:lnTo>
                    <a:pt x="1291589" y="3898900"/>
                  </a:lnTo>
                  <a:lnTo>
                    <a:pt x="1335405" y="3916679"/>
                  </a:lnTo>
                  <a:lnTo>
                    <a:pt x="1379220" y="3933190"/>
                  </a:lnTo>
                  <a:lnTo>
                    <a:pt x="1423035" y="3949065"/>
                  </a:lnTo>
                  <a:lnTo>
                    <a:pt x="1468120" y="3964304"/>
                  </a:lnTo>
                  <a:lnTo>
                    <a:pt x="1513205" y="3978275"/>
                  </a:lnTo>
                  <a:lnTo>
                    <a:pt x="1558925" y="3991610"/>
                  </a:lnTo>
                  <a:lnTo>
                    <a:pt x="1604645" y="4003675"/>
                  </a:lnTo>
                  <a:lnTo>
                    <a:pt x="1651635" y="4015104"/>
                  </a:lnTo>
                  <a:lnTo>
                    <a:pt x="1697989" y="4025900"/>
                  </a:lnTo>
                  <a:lnTo>
                    <a:pt x="1745614" y="4035425"/>
                  </a:lnTo>
                  <a:lnTo>
                    <a:pt x="1793239" y="4043679"/>
                  </a:lnTo>
                  <a:lnTo>
                    <a:pt x="1840864" y="4051300"/>
                  </a:lnTo>
                  <a:lnTo>
                    <a:pt x="1889125" y="4058285"/>
                  </a:lnTo>
                  <a:lnTo>
                    <a:pt x="1938020" y="4064000"/>
                  </a:lnTo>
                  <a:lnTo>
                    <a:pt x="1986914" y="4068445"/>
                  </a:lnTo>
                  <a:lnTo>
                    <a:pt x="2036445" y="4072254"/>
                  </a:lnTo>
                  <a:lnTo>
                    <a:pt x="2085975" y="4074795"/>
                  </a:lnTo>
                  <a:lnTo>
                    <a:pt x="2136140" y="4076065"/>
                  </a:lnTo>
                  <a:lnTo>
                    <a:pt x="2186304" y="4076700"/>
                  </a:lnTo>
                  <a:lnTo>
                    <a:pt x="2236470" y="4076065"/>
                  </a:lnTo>
                  <a:lnTo>
                    <a:pt x="2286000" y="4074795"/>
                  </a:lnTo>
                  <a:lnTo>
                    <a:pt x="2335529" y="4072254"/>
                  </a:lnTo>
                  <a:lnTo>
                    <a:pt x="2385060" y="4068445"/>
                  </a:lnTo>
                  <a:lnTo>
                    <a:pt x="2433954" y="4064000"/>
                  </a:lnTo>
                  <a:lnTo>
                    <a:pt x="2482850" y="4058285"/>
                  </a:lnTo>
                  <a:lnTo>
                    <a:pt x="2531110" y="4051300"/>
                  </a:lnTo>
                  <a:lnTo>
                    <a:pt x="2578735" y="4043679"/>
                  </a:lnTo>
                  <a:lnTo>
                    <a:pt x="2626360" y="4035425"/>
                  </a:lnTo>
                  <a:lnTo>
                    <a:pt x="2673985" y="4025900"/>
                  </a:lnTo>
                  <a:lnTo>
                    <a:pt x="2720975" y="4015104"/>
                  </a:lnTo>
                  <a:lnTo>
                    <a:pt x="2767329" y="4003675"/>
                  </a:lnTo>
                  <a:lnTo>
                    <a:pt x="2813050" y="3991610"/>
                  </a:lnTo>
                  <a:lnTo>
                    <a:pt x="2858770" y="3978275"/>
                  </a:lnTo>
                  <a:lnTo>
                    <a:pt x="2903854" y="3964304"/>
                  </a:lnTo>
                  <a:lnTo>
                    <a:pt x="2948940" y="3949065"/>
                  </a:lnTo>
                  <a:lnTo>
                    <a:pt x="2993390" y="3933190"/>
                  </a:lnTo>
                  <a:lnTo>
                    <a:pt x="3037204" y="3916679"/>
                  </a:lnTo>
                  <a:lnTo>
                    <a:pt x="3080385" y="3898900"/>
                  </a:lnTo>
                  <a:lnTo>
                    <a:pt x="3122929" y="3880485"/>
                  </a:lnTo>
                  <a:lnTo>
                    <a:pt x="3165475" y="3861435"/>
                  </a:lnTo>
                  <a:lnTo>
                    <a:pt x="3207385" y="3841115"/>
                  </a:lnTo>
                  <a:lnTo>
                    <a:pt x="3248660" y="3820160"/>
                  </a:lnTo>
                  <a:lnTo>
                    <a:pt x="3289300" y="3798570"/>
                  </a:lnTo>
                  <a:lnTo>
                    <a:pt x="3369310" y="3752850"/>
                  </a:lnTo>
                  <a:lnTo>
                    <a:pt x="3408045" y="3728720"/>
                  </a:lnTo>
                  <a:lnTo>
                    <a:pt x="3446779" y="3703954"/>
                  </a:lnTo>
                  <a:lnTo>
                    <a:pt x="3484245" y="3678554"/>
                  </a:lnTo>
                  <a:lnTo>
                    <a:pt x="3521710" y="3651885"/>
                  </a:lnTo>
                  <a:lnTo>
                    <a:pt x="3558540" y="3625215"/>
                  </a:lnTo>
                  <a:lnTo>
                    <a:pt x="3594735" y="3597275"/>
                  </a:lnTo>
                  <a:lnTo>
                    <a:pt x="3664585" y="3540125"/>
                  </a:lnTo>
                  <a:lnTo>
                    <a:pt x="3698240" y="3510279"/>
                  </a:lnTo>
                  <a:lnTo>
                    <a:pt x="3731895" y="3479800"/>
                  </a:lnTo>
                  <a:lnTo>
                    <a:pt x="3764279" y="3448685"/>
                  </a:lnTo>
                  <a:lnTo>
                    <a:pt x="3796029" y="3416935"/>
                  </a:lnTo>
                  <a:lnTo>
                    <a:pt x="3827145" y="3384550"/>
                  </a:lnTo>
                  <a:lnTo>
                    <a:pt x="3857625" y="3351529"/>
                  </a:lnTo>
                  <a:lnTo>
                    <a:pt x="3887470" y="3317875"/>
                  </a:lnTo>
                  <a:lnTo>
                    <a:pt x="3916679" y="3284220"/>
                  </a:lnTo>
                  <a:lnTo>
                    <a:pt x="3944620" y="3249295"/>
                  </a:lnTo>
                  <a:lnTo>
                    <a:pt x="3971925" y="3213735"/>
                  </a:lnTo>
                  <a:lnTo>
                    <a:pt x="3998595" y="3178175"/>
                  </a:lnTo>
                  <a:lnTo>
                    <a:pt x="4024629" y="3141345"/>
                  </a:lnTo>
                  <a:lnTo>
                    <a:pt x="4049395" y="3104515"/>
                  </a:lnTo>
                  <a:lnTo>
                    <a:pt x="4073525" y="3067050"/>
                  </a:lnTo>
                  <a:lnTo>
                    <a:pt x="4097020" y="3028950"/>
                  </a:lnTo>
                  <a:lnTo>
                    <a:pt x="4119245" y="2990850"/>
                  </a:lnTo>
                  <a:lnTo>
                    <a:pt x="4140835" y="2951480"/>
                  </a:lnTo>
                  <a:lnTo>
                    <a:pt x="4161790" y="2912110"/>
                  </a:lnTo>
                  <a:lnTo>
                    <a:pt x="4181475" y="2872105"/>
                  </a:lnTo>
                  <a:lnTo>
                    <a:pt x="4218305" y="2790825"/>
                  </a:lnTo>
                  <a:lnTo>
                    <a:pt x="4235450" y="2749550"/>
                  </a:lnTo>
                  <a:lnTo>
                    <a:pt x="4251325" y="2707640"/>
                  </a:lnTo>
                  <a:lnTo>
                    <a:pt x="4266565" y="2665730"/>
                  </a:lnTo>
                  <a:lnTo>
                    <a:pt x="4280535" y="2623185"/>
                  </a:lnTo>
                  <a:lnTo>
                    <a:pt x="4293870" y="2580005"/>
                  </a:lnTo>
                  <a:lnTo>
                    <a:pt x="4305935" y="2536825"/>
                  </a:lnTo>
                  <a:lnTo>
                    <a:pt x="4317365" y="2493010"/>
                  </a:lnTo>
                  <a:lnTo>
                    <a:pt x="4327525" y="2449195"/>
                  </a:lnTo>
                  <a:lnTo>
                    <a:pt x="4337050" y="2404745"/>
                  </a:lnTo>
                  <a:lnTo>
                    <a:pt x="4352290" y="2315210"/>
                  </a:lnTo>
                  <a:lnTo>
                    <a:pt x="4358005" y="2269490"/>
                  </a:lnTo>
                  <a:lnTo>
                    <a:pt x="4363085" y="2223770"/>
                  </a:lnTo>
                  <a:lnTo>
                    <a:pt x="4366895" y="2178050"/>
                  </a:lnTo>
                  <a:lnTo>
                    <a:pt x="4369435" y="2131695"/>
                  </a:lnTo>
                  <a:lnTo>
                    <a:pt x="4371340" y="2085339"/>
                  </a:lnTo>
                  <a:lnTo>
                    <a:pt x="4371975" y="2038350"/>
                  </a:lnTo>
                  <a:lnTo>
                    <a:pt x="4371340" y="1991360"/>
                  </a:lnTo>
                  <a:lnTo>
                    <a:pt x="4369435" y="1945004"/>
                  </a:lnTo>
                  <a:lnTo>
                    <a:pt x="4366895" y="1898650"/>
                  </a:lnTo>
                  <a:lnTo>
                    <a:pt x="4363085" y="1852929"/>
                  </a:lnTo>
                  <a:lnTo>
                    <a:pt x="4358005" y="1807210"/>
                  </a:lnTo>
                  <a:lnTo>
                    <a:pt x="4352290" y="1761489"/>
                  </a:lnTo>
                  <a:lnTo>
                    <a:pt x="4337050" y="1671954"/>
                  </a:lnTo>
                  <a:lnTo>
                    <a:pt x="4327525" y="1627504"/>
                  </a:lnTo>
                  <a:lnTo>
                    <a:pt x="4317365" y="1583689"/>
                  </a:lnTo>
                  <a:lnTo>
                    <a:pt x="4305935" y="1539875"/>
                  </a:lnTo>
                  <a:lnTo>
                    <a:pt x="4293870" y="1496695"/>
                  </a:lnTo>
                  <a:lnTo>
                    <a:pt x="4280535" y="1453514"/>
                  </a:lnTo>
                  <a:lnTo>
                    <a:pt x="4266565" y="1410970"/>
                  </a:lnTo>
                  <a:lnTo>
                    <a:pt x="4251325" y="1369060"/>
                  </a:lnTo>
                  <a:lnTo>
                    <a:pt x="4235450" y="1327150"/>
                  </a:lnTo>
                  <a:lnTo>
                    <a:pt x="4218305" y="1285875"/>
                  </a:lnTo>
                  <a:lnTo>
                    <a:pt x="4181475" y="1204595"/>
                  </a:lnTo>
                  <a:lnTo>
                    <a:pt x="4161790" y="1164589"/>
                  </a:lnTo>
                  <a:lnTo>
                    <a:pt x="4140835" y="1125220"/>
                  </a:lnTo>
                  <a:lnTo>
                    <a:pt x="4119245" y="1085850"/>
                  </a:lnTo>
                  <a:lnTo>
                    <a:pt x="4097020" y="1047750"/>
                  </a:lnTo>
                  <a:lnTo>
                    <a:pt x="4073525" y="1009650"/>
                  </a:lnTo>
                  <a:lnTo>
                    <a:pt x="4049395" y="972185"/>
                  </a:lnTo>
                  <a:lnTo>
                    <a:pt x="4024629" y="935354"/>
                  </a:lnTo>
                  <a:lnTo>
                    <a:pt x="3998595" y="898525"/>
                  </a:lnTo>
                  <a:lnTo>
                    <a:pt x="3971925" y="862964"/>
                  </a:lnTo>
                  <a:lnTo>
                    <a:pt x="3944620" y="827404"/>
                  </a:lnTo>
                  <a:lnTo>
                    <a:pt x="3916679" y="792479"/>
                  </a:lnTo>
                  <a:lnTo>
                    <a:pt x="3887470" y="758825"/>
                  </a:lnTo>
                  <a:lnTo>
                    <a:pt x="3857625" y="725170"/>
                  </a:lnTo>
                  <a:lnTo>
                    <a:pt x="3827145" y="692150"/>
                  </a:lnTo>
                  <a:lnTo>
                    <a:pt x="3796029" y="659764"/>
                  </a:lnTo>
                  <a:lnTo>
                    <a:pt x="3764279" y="628014"/>
                  </a:lnTo>
                  <a:lnTo>
                    <a:pt x="3731895" y="596900"/>
                  </a:lnTo>
                  <a:lnTo>
                    <a:pt x="3698240" y="566420"/>
                  </a:lnTo>
                  <a:lnTo>
                    <a:pt x="3664585" y="536575"/>
                  </a:lnTo>
                  <a:lnTo>
                    <a:pt x="3594735" y="479425"/>
                  </a:lnTo>
                  <a:lnTo>
                    <a:pt x="3558540" y="451485"/>
                  </a:lnTo>
                  <a:lnTo>
                    <a:pt x="3521710" y="424814"/>
                  </a:lnTo>
                  <a:lnTo>
                    <a:pt x="3484245" y="398145"/>
                  </a:lnTo>
                  <a:lnTo>
                    <a:pt x="3446779" y="372745"/>
                  </a:lnTo>
                  <a:lnTo>
                    <a:pt x="3408045" y="347979"/>
                  </a:lnTo>
                  <a:lnTo>
                    <a:pt x="3369310" y="323850"/>
                  </a:lnTo>
                  <a:lnTo>
                    <a:pt x="3289300" y="278129"/>
                  </a:lnTo>
                  <a:lnTo>
                    <a:pt x="3248660" y="256539"/>
                  </a:lnTo>
                  <a:lnTo>
                    <a:pt x="3207385" y="235585"/>
                  </a:lnTo>
                  <a:lnTo>
                    <a:pt x="3165475" y="215264"/>
                  </a:lnTo>
                  <a:lnTo>
                    <a:pt x="3122929" y="196214"/>
                  </a:lnTo>
                  <a:lnTo>
                    <a:pt x="3080385" y="177800"/>
                  </a:lnTo>
                  <a:lnTo>
                    <a:pt x="3037204" y="160020"/>
                  </a:lnTo>
                  <a:lnTo>
                    <a:pt x="2993390" y="143510"/>
                  </a:lnTo>
                  <a:lnTo>
                    <a:pt x="2948940" y="127635"/>
                  </a:lnTo>
                  <a:lnTo>
                    <a:pt x="2903854" y="112395"/>
                  </a:lnTo>
                  <a:lnTo>
                    <a:pt x="2858770" y="98425"/>
                  </a:lnTo>
                  <a:lnTo>
                    <a:pt x="2813050" y="85089"/>
                  </a:lnTo>
                  <a:lnTo>
                    <a:pt x="2767329" y="73025"/>
                  </a:lnTo>
                  <a:lnTo>
                    <a:pt x="2720975" y="61595"/>
                  </a:lnTo>
                  <a:lnTo>
                    <a:pt x="2673985" y="50800"/>
                  </a:lnTo>
                  <a:lnTo>
                    <a:pt x="2626360" y="41275"/>
                  </a:lnTo>
                  <a:lnTo>
                    <a:pt x="2578735" y="33020"/>
                  </a:lnTo>
                  <a:lnTo>
                    <a:pt x="2531110" y="25400"/>
                  </a:lnTo>
                  <a:lnTo>
                    <a:pt x="2482850" y="18414"/>
                  </a:lnTo>
                  <a:lnTo>
                    <a:pt x="2433954" y="12700"/>
                  </a:lnTo>
                  <a:lnTo>
                    <a:pt x="2385060" y="8254"/>
                  </a:lnTo>
                  <a:lnTo>
                    <a:pt x="2335529" y="4445"/>
                  </a:lnTo>
                  <a:lnTo>
                    <a:pt x="2286000" y="1904"/>
                  </a:lnTo>
                  <a:lnTo>
                    <a:pt x="2236470" y="635"/>
                  </a:lnTo>
                  <a:lnTo>
                    <a:pt x="2186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1575" y="1504949"/>
              <a:ext cx="4371975" cy="4076700"/>
            </a:xfrm>
            <a:custGeom>
              <a:avLst/>
              <a:gdLst/>
              <a:ahLst/>
              <a:cxnLst/>
              <a:rect l="l" t="t" r="r" b="b"/>
              <a:pathLst>
                <a:path w="4371975" h="4076700">
                  <a:moveTo>
                    <a:pt x="0" y="2038350"/>
                  </a:moveTo>
                  <a:lnTo>
                    <a:pt x="634" y="1991360"/>
                  </a:lnTo>
                  <a:lnTo>
                    <a:pt x="2540" y="1945004"/>
                  </a:lnTo>
                  <a:lnTo>
                    <a:pt x="5080" y="1898650"/>
                  </a:lnTo>
                  <a:lnTo>
                    <a:pt x="8890" y="1852929"/>
                  </a:lnTo>
                  <a:lnTo>
                    <a:pt x="13969" y="1807210"/>
                  </a:lnTo>
                  <a:lnTo>
                    <a:pt x="19684" y="1761489"/>
                  </a:lnTo>
                  <a:lnTo>
                    <a:pt x="27305" y="1716404"/>
                  </a:lnTo>
                  <a:lnTo>
                    <a:pt x="34925" y="1671954"/>
                  </a:lnTo>
                  <a:lnTo>
                    <a:pt x="44450" y="1627504"/>
                  </a:lnTo>
                  <a:lnTo>
                    <a:pt x="54609" y="1583689"/>
                  </a:lnTo>
                  <a:lnTo>
                    <a:pt x="66040" y="1539875"/>
                  </a:lnTo>
                  <a:lnTo>
                    <a:pt x="78105" y="1496695"/>
                  </a:lnTo>
                  <a:lnTo>
                    <a:pt x="91440" y="1453514"/>
                  </a:lnTo>
                  <a:lnTo>
                    <a:pt x="105409" y="1410970"/>
                  </a:lnTo>
                  <a:lnTo>
                    <a:pt x="120650" y="1369060"/>
                  </a:lnTo>
                  <a:lnTo>
                    <a:pt x="136525" y="1327150"/>
                  </a:lnTo>
                  <a:lnTo>
                    <a:pt x="153669" y="1285875"/>
                  </a:lnTo>
                  <a:lnTo>
                    <a:pt x="172084" y="1245235"/>
                  </a:lnTo>
                  <a:lnTo>
                    <a:pt x="190500" y="1204595"/>
                  </a:lnTo>
                  <a:lnTo>
                    <a:pt x="210184" y="1164589"/>
                  </a:lnTo>
                  <a:lnTo>
                    <a:pt x="231140" y="1125220"/>
                  </a:lnTo>
                  <a:lnTo>
                    <a:pt x="252730" y="1085850"/>
                  </a:lnTo>
                  <a:lnTo>
                    <a:pt x="274955" y="1047750"/>
                  </a:lnTo>
                  <a:lnTo>
                    <a:pt x="298450" y="1009650"/>
                  </a:lnTo>
                  <a:lnTo>
                    <a:pt x="322580" y="972185"/>
                  </a:lnTo>
                  <a:lnTo>
                    <a:pt x="347344" y="935354"/>
                  </a:lnTo>
                  <a:lnTo>
                    <a:pt x="373380" y="898525"/>
                  </a:lnTo>
                  <a:lnTo>
                    <a:pt x="400050" y="862964"/>
                  </a:lnTo>
                  <a:lnTo>
                    <a:pt x="427355" y="827404"/>
                  </a:lnTo>
                  <a:lnTo>
                    <a:pt x="455294" y="792479"/>
                  </a:lnTo>
                  <a:lnTo>
                    <a:pt x="484505" y="758825"/>
                  </a:lnTo>
                  <a:lnTo>
                    <a:pt x="514350" y="725170"/>
                  </a:lnTo>
                  <a:lnTo>
                    <a:pt x="544830" y="692150"/>
                  </a:lnTo>
                  <a:lnTo>
                    <a:pt x="575944" y="659764"/>
                  </a:lnTo>
                  <a:lnTo>
                    <a:pt x="607694" y="628014"/>
                  </a:lnTo>
                  <a:lnTo>
                    <a:pt x="640080" y="596900"/>
                  </a:lnTo>
                  <a:lnTo>
                    <a:pt x="673735" y="566420"/>
                  </a:lnTo>
                  <a:lnTo>
                    <a:pt x="707389" y="536575"/>
                  </a:lnTo>
                  <a:lnTo>
                    <a:pt x="742314" y="508000"/>
                  </a:lnTo>
                  <a:lnTo>
                    <a:pt x="777875" y="479425"/>
                  </a:lnTo>
                  <a:lnTo>
                    <a:pt x="813435" y="451485"/>
                  </a:lnTo>
                  <a:lnTo>
                    <a:pt x="850264" y="424814"/>
                  </a:lnTo>
                  <a:lnTo>
                    <a:pt x="887730" y="398145"/>
                  </a:lnTo>
                  <a:lnTo>
                    <a:pt x="925194" y="372745"/>
                  </a:lnTo>
                  <a:lnTo>
                    <a:pt x="963930" y="347979"/>
                  </a:lnTo>
                  <a:lnTo>
                    <a:pt x="1002664" y="323850"/>
                  </a:lnTo>
                  <a:lnTo>
                    <a:pt x="1042669" y="300989"/>
                  </a:lnTo>
                  <a:lnTo>
                    <a:pt x="1082675" y="278129"/>
                  </a:lnTo>
                  <a:lnTo>
                    <a:pt x="1123314" y="256539"/>
                  </a:lnTo>
                  <a:lnTo>
                    <a:pt x="1164589" y="235585"/>
                  </a:lnTo>
                  <a:lnTo>
                    <a:pt x="1206500" y="215264"/>
                  </a:lnTo>
                  <a:lnTo>
                    <a:pt x="1249045" y="196214"/>
                  </a:lnTo>
                  <a:lnTo>
                    <a:pt x="1291589" y="177800"/>
                  </a:lnTo>
                  <a:lnTo>
                    <a:pt x="1335405" y="160020"/>
                  </a:lnTo>
                  <a:lnTo>
                    <a:pt x="1379220" y="143510"/>
                  </a:lnTo>
                  <a:lnTo>
                    <a:pt x="1423035" y="127635"/>
                  </a:lnTo>
                  <a:lnTo>
                    <a:pt x="1468120" y="112395"/>
                  </a:lnTo>
                  <a:lnTo>
                    <a:pt x="1513205" y="98425"/>
                  </a:lnTo>
                  <a:lnTo>
                    <a:pt x="1558925" y="85089"/>
                  </a:lnTo>
                  <a:lnTo>
                    <a:pt x="1604645" y="73025"/>
                  </a:lnTo>
                  <a:lnTo>
                    <a:pt x="1651635" y="61595"/>
                  </a:lnTo>
                  <a:lnTo>
                    <a:pt x="1697989" y="50800"/>
                  </a:lnTo>
                  <a:lnTo>
                    <a:pt x="1745614" y="41275"/>
                  </a:lnTo>
                  <a:lnTo>
                    <a:pt x="1793239" y="33020"/>
                  </a:lnTo>
                  <a:lnTo>
                    <a:pt x="1840864" y="25400"/>
                  </a:lnTo>
                  <a:lnTo>
                    <a:pt x="1889125" y="18414"/>
                  </a:lnTo>
                  <a:lnTo>
                    <a:pt x="1938020" y="12700"/>
                  </a:lnTo>
                  <a:lnTo>
                    <a:pt x="1986914" y="8254"/>
                  </a:lnTo>
                  <a:lnTo>
                    <a:pt x="2036445" y="4445"/>
                  </a:lnTo>
                  <a:lnTo>
                    <a:pt x="2085975" y="1904"/>
                  </a:lnTo>
                  <a:lnTo>
                    <a:pt x="2136140" y="635"/>
                  </a:lnTo>
                  <a:lnTo>
                    <a:pt x="2186304" y="0"/>
                  </a:lnTo>
                  <a:lnTo>
                    <a:pt x="2236470" y="635"/>
                  </a:lnTo>
                  <a:lnTo>
                    <a:pt x="2286000" y="1904"/>
                  </a:lnTo>
                  <a:lnTo>
                    <a:pt x="2335529" y="4445"/>
                  </a:lnTo>
                  <a:lnTo>
                    <a:pt x="2385060" y="8254"/>
                  </a:lnTo>
                  <a:lnTo>
                    <a:pt x="2433954" y="12700"/>
                  </a:lnTo>
                  <a:lnTo>
                    <a:pt x="2482850" y="18414"/>
                  </a:lnTo>
                  <a:lnTo>
                    <a:pt x="2531110" y="25400"/>
                  </a:lnTo>
                  <a:lnTo>
                    <a:pt x="2578735" y="33020"/>
                  </a:lnTo>
                  <a:lnTo>
                    <a:pt x="2626360" y="41275"/>
                  </a:lnTo>
                  <a:lnTo>
                    <a:pt x="2673985" y="50800"/>
                  </a:lnTo>
                  <a:lnTo>
                    <a:pt x="2720975" y="61595"/>
                  </a:lnTo>
                  <a:lnTo>
                    <a:pt x="2767329" y="73025"/>
                  </a:lnTo>
                  <a:lnTo>
                    <a:pt x="2813050" y="85089"/>
                  </a:lnTo>
                  <a:lnTo>
                    <a:pt x="2858770" y="98425"/>
                  </a:lnTo>
                  <a:lnTo>
                    <a:pt x="2903854" y="112395"/>
                  </a:lnTo>
                  <a:lnTo>
                    <a:pt x="2948940" y="127635"/>
                  </a:lnTo>
                  <a:lnTo>
                    <a:pt x="2993390" y="143510"/>
                  </a:lnTo>
                  <a:lnTo>
                    <a:pt x="3037204" y="160020"/>
                  </a:lnTo>
                  <a:lnTo>
                    <a:pt x="3080385" y="177800"/>
                  </a:lnTo>
                  <a:lnTo>
                    <a:pt x="3122929" y="196214"/>
                  </a:lnTo>
                  <a:lnTo>
                    <a:pt x="3165475" y="215264"/>
                  </a:lnTo>
                  <a:lnTo>
                    <a:pt x="3207385" y="235585"/>
                  </a:lnTo>
                  <a:lnTo>
                    <a:pt x="3248660" y="256539"/>
                  </a:lnTo>
                  <a:lnTo>
                    <a:pt x="3289300" y="278129"/>
                  </a:lnTo>
                  <a:lnTo>
                    <a:pt x="3329304" y="300989"/>
                  </a:lnTo>
                  <a:lnTo>
                    <a:pt x="3369310" y="323850"/>
                  </a:lnTo>
                  <a:lnTo>
                    <a:pt x="3408045" y="347979"/>
                  </a:lnTo>
                  <a:lnTo>
                    <a:pt x="3446779" y="372745"/>
                  </a:lnTo>
                  <a:lnTo>
                    <a:pt x="3484245" y="398145"/>
                  </a:lnTo>
                  <a:lnTo>
                    <a:pt x="3521710" y="424814"/>
                  </a:lnTo>
                  <a:lnTo>
                    <a:pt x="3558540" y="451485"/>
                  </a:lnTo>
                  <a:lnTo>
                    <a:pt x="3594735" y="479425"/>
                  </a:lnTo>
                  <a:lnTo>
                    <a:pt x="3629660" y="508000"/>
                  </a:lnTo>
                  <a:lnTo>
                    <a:pt x="3664585" y="536575"/>
                  </a:lnTo>
                  <a:lnTo>
                    <a:pt x="3698240" y="566420"/>
                  </a:lnTo>
                  <a:lnTo>
                    <a:pt x="3731895" y="596900"/>
                  </a:lnTo>
                  <a:lnTo>
                    <a:pt x="3764279" y="628014"/>
                  </a:lnTo>
                  <a:lnTo>
                    <a:pt x="3796029" y="659764"/>
                  </a:lnTo>
                  <a:lnTo>
                    <a:pt x="3827145" y="692150"/>
                  </a:lnTo>
                  <a:lnTo>
                    <a:pt x="3857625" y="725170"/>
                  </a:lnTo>
                  <a:lnTo>
                    <a:pt x="3887470" y="758825"/>
                  </a:lnTo>
                  <a:lnTo>
                    <a:pt x="3916679" y="792479"/>
                  </a:lnTo>
                  <a:lnTo>
                    <a:pt x="3944620" y="827404"/>
                  </a:lnTo>
                  <a:lnTo>
                    <a:pt x="3971925" y="862964"/>
                  </a:lnTo>
                  <a:lnTo>
                    <a:pt x="3998595" y="898525"/>
                  </a:lnTo>
                  <a:lnTo>
                    <a:pt x="4024629" y="935354"/>
                  </a:lnTo>
                  <a:lnTo>
                    <a:pt x="4049395" y="972185"/>
                  </a:lnTo>
                  <a:lnTo>
                    <a:pt x="4073525" y="1009650"/>
                  </a:lnTo>
                  <a:lnTo>
                    <a:pt x="4097020" y="1047750"/>
                  </a:lnTo>
                  <a:lnTo>
                    <a:pt x="4119245" y="1085850"/>
                  </a:lnTo>
                  <a:lnTo>
                    <a:pt x="4140835" y="1125220"/>
                  </a:lnTo>
                  <a:lnTo>
                    <a:pt x="4161790" y="1164589"/>
                  </a:lnTo>
                  <a:lnTo>
                    <a:pt x="4181475" y="1204595"/>
                  </a:lnTo>
                  <a:lnTo>
                    <a:pt x="4199890" y="1245235"/>
                  </a:lnTo>
                  <a:lnTo>
                    <a:pt x="4218305" y="1285875"/>
                  </a:lnTo>
                  <a:lnTo>
                    <a:pt x="4235450" y="1327150"/>
                  </a:lnTo>
                  <a:lnTo>
                    <a:pt x="4251325" y="1369060"/>
                  </a:lnTo>
                  <a:lnTo>
                    <a:pt x="4266565" y="1410970"/>
                  </a:lnTo>
                  <a:lnTo>
                    <a:pt x="4280535" y="1453514"/>
                  </a:lnTo>
                  <a:lnTo>
                    <a:pt x="4293870" y="1496695"/>
                  </a:lnTo>
                  <a:lnTo>
                    <a:pt x="4305935" y="1539875"/>
                  </a:lnTo>
                  <a:lnTo>
                    <a:pt x="4317365" y="1583689"/>
                  </a:lnTo>
                  <a:lnTo>
                    <a:pt x="4327525" y="1627504"/>
                  </a:lnTo>
                  <a:lnTo>
                    <a:pt x="4337050" y="1671954"/>
                  </a:lnTo>
                  <a:lnTo>
                    <a:pt x="4344670" y="1716404"/>
                  </a:lnTo>
                  <a:lnTo>
                    <a:pt x="4352290" y="1761489"/>
                  </a:lnTo>
                  <a:lnTo>
                    <a:pt x="4358005" y="1807210"/>
                  </a:lnTo>
                  <a:lnTo>
                    <a:pt x="4363085" y="1852929"/>
                  </a:lnTo>
                  <a:lnTo>
                    <a:pt x="4366895" y="1898650"/>
                  </a:lnTo>
                  <a:lnTo>
                    <a:pt x="4369435" y="1945004"/>
                  </a:lnTo>
                  <a:lnTo>
                    <a:pt x="4371340" y="1991360"/>
                  </a:lnTo>
                  <a:lnTo>
                    <a:pt x="4371975" y="2038350"/>
                  </a:lnTo>
                  <a:lnTo>
                    <a:pt x="4371340" y="2085339"/>
                  </a:lnTo>
                  <a:lnTo>
                    <a:pt x="4369435" y="2131695"/>
                  </a:lnTo>
                  <a:lnTo>
                    <a:pt x="4366895" y="2178050"/>
                  </a:lnTo>
                  <a:lnTo>
                    <a:pt x="4363085" y="2223770"/>
                  </a:lnTo>
                  <a:lnTo>
                    <a:pt x="4358005" y="2269490"/>
                  </a:lnTo>
                  <a:lnTo>
                    <a:pt x="4352290" y="2315210"/>
                  </a:lnTo>
                  <a:lnTo>
                    <a:pt x="4344670" y="2360295"/>
                  </a:lnTo>
                  <a:lnTo>
                    <a:pt x="4337050" y="2404745"/>
                  </a:lnTo>
                  <a:lnTo>
                    <a:pt x="4327525" y="2449195"/>
                  </a:lnTo>
                  <a:lnTo>
                    <a:pt x="4317365" y="2493010"/>
                  </a:lnTo>
                  <a:lnTo>
                    <a:pt x="4305935" y="2536825"/>
                  </a:lnTo>
                  <a:lnTo>
                    <a:pt x="4293870" y="2580005"/>
                  </a:lnTo>
                  <a:lnTo>
                    <a:pt x="4280535" y="2623185"/>
                  </a:lnTo>
                  <a:lnTo>
                    <a:pt x="4266565" y="2665730"/>
                  </a:lnTo>
                  <a:lnTo>
                    <a:pt x="4251325" y="2707640"/>
                  </a:lnTo>
                  <a:lnTo>
                    <a:pt x="4235450" y="2749550"/>
                  </a:lnTo>
                  <a:lnTo>
                    <a:pt x="4218305" y="2790825"/>
                  </a:lnTo>
                  <a:lnTo>
                    <a:pt x="4199890" y="2831465"/>
                  </a:lnTo>
                  <a:lnTo>
                    <a:pt x="4181475" y="2872105"/>
                  </a:lnTo>
                  <a:lnTo>
                    <a:pt x="4161790" y="2912110"/>
                  </a:lnTo>
                  <a:lnTo>
                    <a:pt x="4140835" y="2951480"/>
                  </a:lnTo>
                  <a:lnTo>
                    <a:pt x="4119245" y="2990850"/>
                  </a:lnTo>
                  <a:lnTo>
                    <a:pt x="4097020" y="3028950"/>
                  </a:lnTo>
                  <a:lnTo>
                    <a:pt x="4073525" y="3067050"/>
                  </a:lnTo>
                  <a:lnTo>
                    <a:pt x="4049395" y="3104515"/>
                  </a:lnTo>
                  <a:lnTo>
                    <a:pt x="4024629" y="3141345"/>
                  </a:lnTo>
                  <a:lnTo>
                    <a:pt x="3998595" y="3178175"/>
                  </a:lnTo>
                  <a:lnTo>
                    <a:pt x="3971925" y="3213735"/>
                  </a:lnTo>
                  <a:lnTo>
                    <a:pt x="3944620" y="3249295"/>
                  </a:lnTo>
                  <a:lnTo>
                    <a:pt x="3916679" y="3284220"/>
                  </a:lnTo>
                  <a:lnTo>
                    <a:pt x="3887470" y="3317875"/>
                  </a:lnTo>
                  <a:lnTo>
                    <a:pt x="3857625" y="3351529"/>
                  </a:lnTo>
                  <a:lnTo>
                    <a:pt x="3827145" y="3384550"/>
                  </a:lnTo>
                  <a:lnTo>
                    <a:pt x="3796029" y="3416935"/>
                  </a:lnTo>
                  <a:lnTo>
                    <a:pt x="3764279" y="3448685"/>
                  </a:lnTo>
                  <a:lnTo>
                    <a:pt x="3731895" y="3479800"/>
                  </a:lnTo>
                  <a:lnTo>
                    <a:pt x="3698240" y="3510279"/>
                  </a:lnTo>
                  <a:lnTo>
                    <a:pt x="3664585" y="3540125"/>
                  </a:lnTo>
                  <a:lnTo>
                    <a:pt x="3629660" y="3568700"/>
                  </a:lnTo>
                  <a:lnTo>
                    <a:pt x="3594735" y="3597275"/>
                  </a:lnTo>
                  <a:lnTo>
                    <a:pt x="3558540" y="3625215"/>
                  </a:lnTo>
                  <a:lnTo>
                    <a:pt x="3521710" y="3651885"/>
                  </a:lnTo>
                  <a:lnTo>
                    <a:pt x="3484245" y="3678554"/>
                  </a:lnTo>
                  <a:lnTo>
                    <a:pt x="3446779" y="3703954"/>
                  </a:lnTo>
                  <a:lnTo>
                    <a:pt x="3408045" y="3728720"/>
                  </a:lnTo>
                  <a:lnTo>
                    <a:pt x="3369310" y="3752850"/>
                  </a:lnTo>
                  <a:lnTo>
                    <a:pt x="3329304" y="3775710"/>
                  </a:lnTo>
                  <a:lnTo>
                    <a:pt x="3289300" y="3798570"/>
                  </a:lnTo>
                  <a:lnTo>
                    <a:pt x="3248660" y="3820160"/>
                  </a:lnTo>
                  <a:lnTo>
                    <a:pt x="3207385" y="3841115"/>
                  </a:lnTo>
                  <a:lnTo>
                    <a:pt x="3165475" y="3861435"/>
                  </a:lnTo>
                  <a:lnTo>
                    <a:pt x="3122929" y="3880485"/>
                  </a:lnTo>
                  <a:lnTo>
                    <a:pt x="3080385" y="3898900"/>
                  </a:lnTo>
                  <a:lnTo>
                    <a:pt x="3037204" y="3916679"/>
                  </a:lnTo>
                  <a:lnTo>
                    <a:pt x="2993390" y="3933190"/>
                  </a:lnTo>
                  <a:lnTo>
                    <a:pt x="2948940" y="3949065"/>
                  </a:lnTo>
                  <a:lnTo>
                    <a:pt x="2903854" y="3964304"/>
                  </a:lnTo>
                  <a:lnTo>
                    <a:pt x="2858770" y="3978275"/>
                  </a:lnTo>
                  <a:lnTo>
                    <a:pt x="2813050" y="3991610"/>
                  </a:lnTo>
                  <a:lnTo>
                    <a:pt x="2767329" y="4003675"/>
                  </a:lnTo>
                  <a:lnTo>
                    <a:pt x="2720975" y="4015104"/>
                  </a:lnTo>
                  <a:lnTo>
                    <a:pt x="2673985" y="4025900"/>
                  </a:lnTo>
                  <a:lnTo>
                    <a:pt x="2626360" y="4035425"/>
                  </a:lnTo>
                  <a:lnTo>
                    <a:pt x="2578735" y="4043679"/>
                  </a:lnTo>
                  <a:lnTo>
                    <a:pt x="2531110" y="4051300"/>
                  </a:lnTo>
                  <a:lnTo>
                    <a:pt x="2482850" y="4058285"/>
                  </a:lnTo>
                  <a:lnTo>
                    <a:pt x="2433954" y="4064000"/>
                  </a:lnTo>
                  <a:lnTo>
                    <a:pt x="2385060" y="4068445"/>
                  </a:lnTo>
                  <a:lnTo>
                    <a:pt x="2335529" y="4072254"/>
                  </a:lnTo>
                  <a:lnTo>
                    <a:pt x="2286000" y="4074795"/>
                  </a:lnTo>
                  <a:lnTo>
                    <a:pt x="2236470" y="4076065"/>
                  </a:lnTo>
                  <a:lnTo>
                    <a:pt x="2186304" y="4076700"/>
                  </a:lnTo>
                  <a:lnTo>
                    <a:pt x="2136140" y="4076065"/>
                  </a:lnTo>
                  <a:lnTo>
                    <a:pt x="2085975" y="4074795"/>
                  </a:lnTo>
                  <a:lnTo>
                    <a:pt x="2036445" y="4072254"/>
                  </a:lnTo>
                  <a:lnTo>
                    <a:pt x="1986914" y="4068445"/>
                  </a:lnTo>
                  <a:lnTo>
                    <a:pt x="1938020" y="4064000"/>
                  </a:lnTo>
                  <a:lnTo>
                    <a:pt x="1889125" y="4058285"/>
                  </a:lnTo>
                  <a:lnTo>
                    <a:pt x="1840864" y="4051300"/>
                  </a:lnTo>
                  <a:lnTo>
                    <a:pt x="1793239" y="4043679"/>
                  </a:lnTo>
                  <a:lnTo>
                    <a:pt x="1745614" y="4035425"/>
                  </a:lnTo>
                  <a:lnTo>
                    <a:pt x="1697989" y="4025900"/>
                  </a:lnTo>
                  <a:lnTo>
                    <a:pt x="1651635" y="4015104"/>
                  </a:lnTo>
                  <a:lnTo>
                    <a:pt x="1604645" y="4003675"/>
                  </a:lnTo>
                  <a:lnTo>
                    <a:pt x="1558925" y="3991610"/>
                  </a:lnTo>
                  <a:lnTo>
                    <a:pt x="1513205" y="3978275"/>
                  </a:lnTo>
                  <a:lnTo>
                    <a:pt x="1468120" y="3964304"/>
                  </a:lnTo>
                  <a:lnTo>
                    <a:pt x="1423035" y="3949065"/>
                  </a:lnTo>
                  <a:lnTo>
                    <a:pt x="1379220" y="3933190"/>
                  </a:lnTo>
                  <a:lnTo>
                    <a:pt x="1335405" y="3916679"/>
                  </a:lnTo>
                  <a:lnTo>
                    <a:pt x="1291589" y="3898900"/>
                  </a:lnTo>
                  <a:lnTo>
                    <a:pt x="1249045" y="3880485"/>
                  </a:lnTo>
                  <a:lnTo>
                    <a:pt x="1206500" y="3861435"/>
                  </a:lnTo>
                  <a:lnTo>
                    <a:pt x="1164589" y="3841115"/>
                  </a:lnTo>
                  <a:lnTo>
                    <a:pt x="1123314" y="3820160"/>
                  </a:lnTo>
                  <a:lnTo>
                    <a:pt x="1082675" y="3798570"/>
                  </a:lnTo>
                  <a:lnTo>
                    <a:pt x="1042669" y="3775710"/>
                  </a:lnTo>
                  <a:lnTo>
                    <a:pt x="1002664" y="3752850"/>
                  </a:lnTo>
                  <a:lnTo>
                    <a:pt x="963930" y="3728720"/>
                  </a:lnTo>
                  <a:lnTo>
                    <a:pt x="925194" y="3703954"/>
                  </a:lnTo>
                  <a:lnTo>
                    <a:pt x="887730" y="3678554"/>
                  </a:lnTo>
                  <a:lnTo>
                    <a:pt x="850264" y="3651885"/>
                  </a:lnTo>
                  <a:lnTo>
                    <a:pt x="813435" y="3625215"/>
                  </a:lnTo>
                  <a:lnTo>
                    <a:pt x="777875" y="3597275"/>
                  </a:lnTo>
                  <a:lnTo>
                    <a:pt x="742314" y="3568700"/>
                  </a:lnTo>
                  <a:lnTo>
                    <a:pt x="707389" y="3540125"/>
                  </a:lnTo>
                  <a:lnTo>
                    <a:pt x="673735" y="3510279"/>
                  </a:lnTo>
                  <a:lnTo>
                    <a:pt x="640080" y="3479800"/>
                  </a:lnTo>
                  <a:lnTo>
                    <a:pt x="607694" y="3448685"/>
                  </a:lnTo>
                  <a:lnTo>
                    <a:pt x="575944" y="3416935"/>
                  </a:lnTo>
                  <a:lnTo>
                    <a:pt x="544830" y="3384550"/>
                  </a:lnTo>
                  <a:lnTo>
                    <a:pt x="514350" y="3351529"/>
                  </a:lnTo>
                  <a:lnTo>
                    <a:pt x="484505" y="3317875"/>
                  </a:lnTo>
                  <a:lnTo>
                    <a:pt x="455294" y="3284220"/>
                  </a:lnTo>
                  <a:lnTo>
                    <a:pt x="427355" y="3249295"/>
                  </a:lnTo>
                  <a:lnTo>
                    <a:pt x="400050" y="3213735"/>
                  </a:lnTo>
                  <a:lnTo>
                    <a:pt x="373380" y="3178175"/>
                  </a:lnTo>
                  <a:lnTo>
                    <a:pt x="347344" y="3141345"/>
                  </a:lnTo>
                  <a:lnTo>
                    <a:pt x="322580" y="3104515"/>
                  </a:lnTo>
                  <a:lnTo>
                    <a:pt x="298450" y="3067050"/>
                  </a:lnTo>
                  <a:lnTo>
                    <a:pt x="274955" y="3028950"/>
                  </a:lnTo>
                  <a:lnTo>
                    <a:pt x="252730" y="2990850"/>
                  </a:lnTo>
                  <a:lnTo>
                    <a:pt x="231140" y="2951480"/>
                  </a:lnTo>
                  <a:lnTo>
                    <a:pt x="210184" y="2912110"/>
                  </a:lnTo>
                  <a:lnTo>
                    <a:pt x="190500" y="2872105"/>
                  </a:lnTo>
                  <a:lnTo>
                    <a:pt x="172084" y="2831465"/>
                  </a:lnTo>
                  <a:lnTo>
                    <a:pt x="153669" y="2790825"/>
                  </a:lnTo>
                  <a:lnTo>
                    <a:pt x="136525" y="2749550"/>
                  </a:lnTo>
                  <a:lnTo>
                    <a:pt x="120650" y="2707640"/>
                  </a:lnTo>
                  <a:lnTo>
                    <a:pt x="105409" y="2665730"/>
                  </a:lnTo>
                  <a:lnTo>
                    <a:pt x="91440" y="2623185"/>
                  </a:lnTo>
                  <a:lnTo>
                    <a:pt x="78105" y="2580005"/>
                  </a:lnTo>
                  <a:lnTo>
                    <a:pt x="66040" y="2536825"/>
                  </a:lnTo>
                  <a:lnTo>
                    <a:pt x="54609" y="2493010"/>
                  </a:lnTo>
                  <a:lnTo>
                    <a:pt x="44450" y="2449195"/>
                  </a:lnTo>
                  <a:lnTo>
                    <a:pt x="34925" y="2404745"/>
                  </a:lnTo>
                  <a:lnTo>
                    <a:pt x="27305" y="2360295"/>
                  </a:lnTo>
                  <a:lnTo>
                    <a:pt x="19684" y="2315210"/>
                  </a:lnTo>
                  <a:lnTo>
                    <a:pt x="13969" y="2269490"/>
                  </a:lnTo>
                  <a:lnTo>
                    <a:pt x="8890" y="2223770"/>
                  </a:lnTo>
                  <a:lnTo>
                    <a:pt x="5080" y="2178050"/>
                  </a:lnTo>
                  <a:lnTo>
                    <a:pt x="2540" y="2131695"/>
                  </a:lnTo>
                  <a:lnTo>
                    <a:pt x="634" y="2085339"/>
                  </a:lnTo>
                  <a:lnTo>
                    <a:pt x="0" y="2038350"/>
                  </a:lnTo>
                  <a:close/>
                </a:path>
              </a:pathLst>
            </a:custGeom>
            <a:ln w="76200">
              <a:solidFill>
                <a:srgbClr val="2EAC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2600" y="875664"/>
              <a:ext cx="6082030" cy="57105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92554" y="3132772"/>
            <a:ext cx="32746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50" dirty="0" err="1" smtClean="0">
                <a:solidFill>
                  <a:srgbClr val="2EACEB"/>
                </a:solidFill>
                <a:latin typeface="Arial"/>
                <a:cs typeface="Arial"/>
              </a:rPr>
              <a:t>Te</a:t>
            </a:r>
            <a:r>
              <a:rPr lang="tr-TR" sz="4800" spc="-590" dirty="0">
                <a:solidFill>
                  <a:srgbClr val="2EACEB"/>
                </a:solidFill>
                <a:latin typeface="Arial"/>
                <a:cs typeface="Arial"/>
              </a:rPr>
              <a:t>ş</a:t>
            </a:r>
            <a:r>
              <a:rPr sz="4800" spc="-145" dirty="0" err="1" smtClean="0">
                <a:solidFill>
                  <a:srgbClr val="2EACEB"/>
                </a:solidFill>
                <a:latin typeface="Arial"/>
                <a:cs typeface="Arial"/>
              </a:rPr>
              <a:t>e</a:t>
            </a:r>
            <a:r>
              <a:rPr sz="4800" spc="-130" dirty="0" err="1" smtClean="0">
                <a:solidFill>
                  <a:srgbClr val="2EACEB"/>
                </a:solidFill>
                <a:latin typeface="Arial"/>
                <a:cs typeface="Arial"/>
              </a:rPr>
              <a:t>k</a:t>
            </a:r>
            <a:r>
              <a:rPr sz="4800" spc="-120" dirty="0" err="1" smtClean="0">
                <a:solidFill>
                  <a:srgbClr val="2EACEB"/>
                </a:solidFill>
                <a:latin typeface="Arial"/>
                <a:cs typeface="Arial"/>
              </a:rPr>
              <a:t>kürler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3950" y="114300"/>
            <a:ext cx="10306050" cy="6496050"/>
            <a:chOff x="1123950" y="114300"/>
            <a:chExt cx="10306050" cy="6496050"/>
          </a:xfrm>
        </p:grpSpPr>
        <p:sp>
          <p:nvSpPr>
            <p:cNvPr id="3" name="object 3"/>
            <p:cNvSpPr/>
            <p:nvPr/>
          </p:nvSpPr>
          <p:spPr>
            <a:xfrm>
              <a:off x="1562734" y="152400"/>
              <a:ext cx="9828530" cy="6419850"/>
            </a:xfrm>
            <a:custGeom>
              <a:avLst/>
              <a:gdLst/>
              <a:ahLst/>
              <a:cxnLst/>
              <a:rect l="l" t="t" r="r" b="b"/>
              <a:pathLst>
                <a:path w="9828530" h="6419850">
                  <a:moveTo>
                    <a:pt x="9427210" y="0"/>
                  </a:moveTo>
                  <a:lnTo>
                    <a:pt x="802640" y="0"/>
                  </a:lnTo>
                  <a:lnTo>
                    <a:pt x="755650" y="2540"/>
                  </a:lnTo>
                  <a:lnTo>
                    <a:pt x="710565" y="10795"/>
                  </a:lnTo>
                  <a:lnTo>
                    <a:pt x="666750" y="23495"/>
                  </a:lnTo>
                  <a:lnTo>
                    <a:pt x="626110" y="40640"/>
                  </a:lnTo>
                  <a:lnTo>
                    <a:pt x="587375" y="62229"/>
                  </a:lnTo>
                  <a:lnTo>
                    <a:pt x="551179" y="88265"/>
                  </a:lnTo>
                  <a:lnTo>
                    <a:pt x="518795" y="117475"/>
                  </a:lnTo>
                  <a:lnTo>
                    <a:pt x="489584" y="150495"/>
                  </a:lnTo>
                  <a:lnTo>
                    <a:pt x="463550" y="186054"/>
                  </a:lnTo>
                  <a:lnTo>
                    <a:pt x="441959" y="224789"/>
                  </a:lnTo>
                  <a:lnTo>
                    <a:pt x="424815" y="266064"/>
                  </a:lnTo>
                  <a:lnTo>
                    <a:pt x="411479" y="309245"/>
                  </a:lnTo>
                  <a:lnTo>
                    <a:pt x="403859" y="354329"/>
                  </a:lnTo>
                  <a:lnTo>
                    <a:pt x="401320" y="401320"/>
                  </a:lnTo>
                  <a:lnTo>
                    <a:pt x="401320" y="5617210"/>
                  </a:lnTo>
                  <a:lnTo>
                    <a:pt x="0" y="5617210"/>
                  </a:lnTo>
                  <a:lnTo>
                    <a:pt x="45720" y="5622925"/>
                  </a:lnTo>
                  <a:lnTo>
                    <a:pt x="88265" y="5637530"/>
                  </a:lnTo>
                  <a:lnTo>
                    <a:pt x="125095" y="5661660"/>
                  </a:lnTo>
                  <a:lnTo>
                    <a:pt x="156209" y="5692775"/>
                  </a:lnTo>
                  <a:lnTo>
                    <a:pt x="180340" y="5729605"/>
                  </a:lnTo>
                  <a:lnTo>
                    <a:pt x="194945" y="5772150"/>
                  </a:lnTo>
                  <a:lnTo>
                    <a:pt x="200659" y="5817870"/>
                  </a:lnTo>
                  <a:lnTo>
                    <a:pt x="194945" y="5864225"/>
                  </a:lnTo>
                  <a:lnTo>
                    <a:pt x="180340" y="5906135"/>
                  </a:lnTo>
                  <a:lnTo>
                    <a:pt x="156209" y="5943600"/>
                  </a:lnTo>
                  <a:lnTo>
                    <a:pt x="125095" y="5974715"/>
                  </a:lnTo>
                  <a:lnTo>
                    <a:pt x="88265" y="5998210"/>
                  </a:lnTo>
                  <a:lnTo>
                    <a:pt x="45720" y="6013450"/>
                  </a:lnTo>
                  <a:lnTo>
                    <a:pt x="0" y="6018530"/>
                  </a:lnTo>
                  <a:lnTo>
                    <a:pt x="401320" y="6018530"/>
                  </a:lnTo>
                  <a:lnTo>
                    <a:pt x="398779" y="6065520"/>
                  </a:lnTo>
                  <a:lnTo>
                    <a:pt x="390525" y="6110605"/>
                  </a:lnTo>
                  <a:lnTo>
                    <a:pt x="377825" y="6153785"/>
                  </a:lnTo>
                  <a:lnTo>
                    <a:pt x="360679" y="6195060"/>
                  </a:lnTo>
                  <a:lnTo>
                    <a:pt x="338454" y="6233795"/>
                  </a:lnTo>
                  <a:lnTo>
                    <a:pt x="313054" y="6269355"/>
                  </a:lnTo>
                  <a:lnTo>
                    <a:pt x="283845" y="6302375"/>
                  </a:lnTo>
                  <a:lnTo>
                    <a:pt x="250825" y="6331585"/>
                  </a:lnTo>
                  <a:lnTo>
                    <a:pt x="215265" y="6357620"/>
                  </a:lnTo>
                  <a:lnTo>
                    <a:pt x="176529" y="6379210"/>
                  </a:lnTo>
                  <a:lnTo>
                    <a:pt x="135254" y="6396355"/>
                  </a:lnTo>
                  <a:lnTo>
                    <a:pt x="92075" y="6409055"/>
                  </a:lnTo>
                  <a:lnTo>
                    <a:pt x="46355" y="6417310"/>
                  </a:lnTo>
                  <a:lnTo>
                    <a:pt x="0" y="6419850"/>
                  </a:lnTo>
                  <a:lnTo>
                    <a:pt x="8624570" y="6419850"/>
                  </a:lnTo>
                  <a:lnTo>
                    <a:pt x="8671560" y="6417310"/>
                  </a:lnTo>
                  <a:lnTo>
                    <a:pt x="8716645" y="6409055"/>
                  </a:lnTo>
                  <a:lnTo>
                    <a:pt x="8760460" y="6396355"/>
                  </a:lnTo>
                  <a:lnTo>
                    <a:pt x="8801100" y="6379210"/>
                  </a:lnTo>
                  <a:lnTo>
                    <a:pt x="8839835" y="6357620"/>
                  </a:lnTo>
                  <a:lnTo>
                    <a:pt x="8876030" y="6331585"/>
                  </a:lnTo>
                  <a:lnTo>
                    <a:pt x="8908415" y="6302375"/>
                  </a:lnTo>
                  <a:lnTo>
                    <a:pt x="8937625" y="6269355"/>
                  </a:lnTo>
                  <a:lnTo>
                    <a:pt x="8963660" y="6233795"/>
                  </a:lnTo>
                  <a:lnTo>
                    <a:pt x="8985250" y="6195060"/>
                  </a:lnTo>
                  <a:lnTo>
                    <a:pt x="9002395" y="6153785"/>
                  </a:lnTo>
                  <a:lnTo>
                    <a:pt x="9015730" y="6110605"/>
                  </a:lnTo>
                  <a:lnTo>
                    <a:pt x="9023350" y="6065520"/>
                  </a:lnTo>
                  <a:lnTo>
                    <a:pt x="9025890" y="6018530"/>
                  </a:lnTo>
                  <a:lnTo>
                    <a:pt x="9025890" y="802639"/>
                  </a:lnTo>
                  <a:lnTo>
                    <a:pt x="802640" y="802639"/>
                  </a:lnTo>
                  <a:lnTo>
                    <a:pt x="756285" y="796925"/>
                  </a:lnTo>
                  <a:lnTo>
                    <a:pt x="714375" y="782320"/>
                  </a:lnTo>
                  <a:lnTo>
                    <a:pt x="676910" y="758189"/>
                  </a:lnTo>
                  <a:lnTo>
                    <a:pt x="645795" y="727075"/>
                  </a:lnTo>
                  <a:lnTo>
                    <a:pt x="622300" y="690245"/>
                  </a:lnTo>
                  <a:lnTo>
                    <a:pt x="607060" y="647700"/>
                  </a:lnTo>
                  <a:lnTo>
                    <a:pt x="601979" y="601979"/>
                  </a:lnTo>
                  <a:lnTo>
                    <a:pt x="607060" y="555625"/>
                  </a:lnTo>
                  <a:lnTo>
                    <a:pt x="622300" y="513714"/>
                  </a:lnTo>
                  <a:lnTo>
                    <a:pt x="645795" y="476250"/>
                  </a:lnTo>
                  <a:lnTo>
                    <a:pt x="676910" y="445135"/>
                  </a:lnTo>
                  <a:lnTo>
                    <a:pt x="714375" y="421639"/>
                  </a:lnTo>
                  <a:lnTo>
                    <a:pt x="756285" y="406400"/>
                  </a:lnTo>
                  <a:lnTo>
                    <a:pt x="802640" y="401320"/>
                  </a:lnTo>
                  <a:lnTo>
                    <a:pt x="9828530" y="401320"/>
                  </a:lnTo>
                  <a:lnTo>
                    <a:pt x="9825990" y="354329"/>
                  </a:lnTo>
                  <a:lnTo>
                    <a:pt x="9817735" y="309245"/>
                  </a:lnTo>
                  <a:lnTo>
                    <a:pt x="9805035" y="266064"/>
                  </a:lnTo>
                  <a:lnTo>
                    <a:pt x="9787890" y="224789"/>
                  </a:lnTo>
                  <a:lnTo>
                    <a:pt x="9766300" y="186054"/>
                  </a:lnTo>
                  <a:lnTo>
                    <a:pt x="9740265" y="150495"/>
                  </a:lnTo>
                  <a:lnTo>
                    <a:pt x="9711055" y="117475"/>
                  </a:lnTo>
                  <a:lnTo>
                    <a:pt x="9678035" y="88265"/>
                  </a:lnTo>
                  <a:lnTo>
                    <a:pt x="9642475" y="62229"/>
                  </a:lnTo>
                  <a:lnTo>
                    <a:pt x="9603740" y="40640"/>
                  </a:lnTo>
                  <a:lnTo>
                    <a:pt x="9562465" y="23495"/>
                  </a:lnTo>
                  <a:lnTo>
                    <a:pt x="9519285" y="10795"/>
                  </a:lnTo>
                  <a:lnTo>
                    <a:pt x="9474200" y="2540"/>
                  </a:lnTo>
                  <a:lnTo>
                    <a:pt x="9427210" y="0"/>
                  </a:lnTo>
                  <a:close/>
                </a:path>
                <a:path w="9828530" h="6419850">
                  <a:moveTo>
                    <a:pt x="9828530" y="401320"/>
                  </a:moveTo>
                  <a:lnTo>
                    <a:pt x="1203325" y="401320"/>
                  </a:lnTo>
                  <a:lnTo>
                    <a:pt x="1200785" y="447675"/>
                  </a:lnTo>
                  <a:lnTo>
                    <a:pt x="1193165" y="493395"/>
                  </a:lnTo>
                  <a:lnTo>
                    <a:pt x="1180465" y="536575"/>
                  </a:lnTo>
                  <a:lnTo>
                    <a:pt x="1162685" y="577850"/>
                  </a:lnTo>
                  <a:lnTo>
                    <a:pt x="1141095" y="616585"/>
                  </a:lnTo>
                  <a:lnTo>
                    <a:pt x="1115695" y="652145"/>
                  </a:lnTo>
                  <a:lnTo>
                    <a:pt x="1085850" y="685164"/>
                  </a:lnTo>
                  <a:lnTo>
                    <a:pt x="1053465" y="714375"/>
                  </a:lnTo>
                  <a:lnTo>
                    <a:pt x="1017270" y="739775"/>
                  </a:lnTo>
                  <a:lnTo>
                    <a:pt x="978535" y="762000"/>
                  </a:lnTo>
                  <a:lnTo>
                    <a:pt x="937895" y="779145"/>
                  </a:lnTo>
                  <a:lnTo>
                    <a:pt x="894079" y="791845"/>
                  </a:lnTo>
                  <a:lnTo>
                    <a:pt x="848995" y="800100"/>
                  </a:lnTo>
                  <a:lnTo>
                    <a:pt x="802640" y="802639"/>
                  </a:lnTo>
                  <a:lnTo>
                    <a:pt x="9427210" y="802639"/>
                  </a:lnTo>
                  <a:lnTo>
                    <a:pt x="9474200" y="800100"/>
                  </a:lnTo>
                  <a:lnTo>
                    <a:pt x="9519285" y="791845"/>
                  </a:lnTo>
                  <a:lnTo>
                    <a:pt x="9562465" y="779145"/>
                  </a:lnTo>
                  <a:lnTo>
                    <a:pt x="9603740" y="762000"/>
                  </a:lnTo>
                  <a:lnTo>
                    <a:pt x="9642475" y="739775"/>
                  </a:lnTo>
                  <a:lnTo>
                    <a:pt x="9678035" y="714375"/>
                  </a:lnTo>
                  <a:lnTo>
                    <a:pt x="9711055" y="685164"/>
                  </a:lnTo>
                  <a:lnTo>
                    <a:pt x="9740265" y="652145"/>
                  </a:lnTo>
                  <a:lnTo>
                    <a:pt x="9766300" y="616585"/>
                  </a:lnTo>
                  <a:lnTo>
                    <a:pt x="9787890" y="577850"/>
                  </a:lnTo>
                  <a:lnTo>
                    <a:pt x="9805035" y="536575"/>
                  </a:lnTo>
                  <a:lnTo>
                    <a:pt x="9817735" y="493395"/>
                  </a:lnTo>
                  <a:lnTo>
                    <a:pt x="9825990" y="447675"/>
                  </a:lnTo>
                  <a:lnTo>
                    <a:pt x="9828530" y="401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2050" y="553084"/>
              <a:ext cx="1604645" cy="6018530"/>
            </a:xfrm>
            <a:custGeom>
              <a:avLst/>
              <a:gdLst/>
              <a:ahLst/>
              <a:cxnLst/>
              <a:rect l="l" t="t" r="r" b="b"/>
              <a:pathLst>
                <a:path w="1604645" h="6018530">
                  <a:moveTo>
                    <a:pt x="1604645" y="0"/>
                  </a:moveTo>
                  <a:lnTo>
                    <a:pt x="1203960" y="0"/>
                  </a:lnTo>
                  <a:lnTo>
                    <a:pt x="1157605" y="5079"/>
                  </a:lnTo>
                  <a:lnTo>
                    <a:pt x="1115695" y="20319"/>
                  </a:lnTo>
                  <a:lnTo>
                    <a:pt x="1078230" y="43814"/>
                  </a:lnTo>
                  <a:lnTo>
                    <a:pt x="1047114" y="74929"/>
                  </a:lnTo>
                  <a:lnTo>
                    <a:pt x="1023619" y="112394"/>
                  </a:lnTo>
                  <a:lnTo>
                    <a:pt x="1008380" y="154304"/>
                  </a:lnTo>
                  <a:lnTo>
                    <a:pt x="1003300" y="200660"/>
                  </a:lnTo>
                  <a:lnTo>
                    <a:pt x="1008380" y="246379"/>
                  </a:lnTo>
                  <a:lnTo>
                    <a:pt x="1023619" y="288925"/>
                  </a:lnTo>
                  <a:lnTo>
                    <a:pt x="1047114" y="325754"/>
                  </a:lnTo>
                  <a:lnTo>
                    <a:pt x="1078230" y="356869"/>
                  </a:lnTo>
                  <a:lnTo>
                    <a:pt x="1115695" y="381000"/>
                  </a:lnTo>
                  <a:lnTo>
                    <a:pt x="1157605" y="395604"/>
                  </a:lnTo>
                  <a:lnTo>
                    <a:pt x="1203960" y="401319"/>
                  </a:lnTo>
                  <a:lnTo>
                    <a:pt x="1250314" y="398779"/>
                  </a:lnTo>
                  <a:lnTo>
                    <a:pt x="1295400" y="390525"/>
                  </a:lnTo>
                  <a:lnTo>
                    <a:pt x="1339214" y="377825"/>
                  </a:lnTo>
                  <a:lnTo>
                    <a:pt x="1379855" y="360679"/>
                  </a:lnTo>
                  <a:lnTo>
                    <a:pt x="1418589" y="338454"/>
                  </a:lnTo>
                  <a:lnTo>
                    <a:pt x="1454785" y="313054"/>
                  </a:lnTo>
                  <a:lnTo>
                    <a:pt x="1487170" y="283844"/>
                  </a:lnTo>
                  <a:lnTo>
                    <a:pt x="1517014" y="250825"/>
                  </a:lnTo>
                  <a:lnTo>
                    <a:pt x="1542414" y="215264"/>
                  </a:lnTo>
                  <a:lnTo>
                    <a:pt x="1564005" y="176529"/>
                  </a:lnTo>
                  <a:lnTo>
                    <a:pt x="1581785" y="135254"/>
                  </a:lnTo>
                  <a:lnTo>
                    <a:pt x="1594485" y="92075"/>
                  </a:lnTo>
                  <a:lnTo>
                    <a:pt x="1602105" y="46354"/>
                  </a:lnTo>
                  <a:lnTo>
                    <a:pt x="1604645" y="0"/>
                  </a:lnTo>
                  <a:close/>
                </a:path>
                <a:path w="1604645" h="6018530">
                  <a:moveTo>
                    <a:pt x="401319" y="5215890"/>
                  </a:moveTo>
                  <a:lnTo>
                    <a:pt x="354330" y="5219065"/>
                  </a:lnTo>
                  <a:lnTo>
                    <a:pt x="309244" y="5226684"/>
                  </a:lnTo>
                  <a:lnTo>
                    <a:pt x="266065" y="5239384"/>
                  </a:lnTo>
                  <a:lnTo>
                    <a:pt x="224790" y="5256530"/>
                  </a:lnTo>
                  <a:lnTo>
                    <a:pt x="186055" y="5278755"/>
                  </a:lnTo>
                  <a:lnTo>
                    <a:pt x="150494" y="5304155"/>
                  </a:lnTo>
                  <a:lnTo>
                    <a:pt x="117475" y="5333365"/>
                  </a:lnTo>
                  <a:lnTo>
                    <a:pt x="88265" y="5366384"/>
                  </a:lnTo>
                  <a:lnTo>
                    <a:pt x="62230" y="5401945"/>
                  </a:lnTo>
                  <a:lnTo>
                    <a:pt x="40640" y="5440680"/>
                  </a:lnTo>
                  <a:lnTo>
                    <a:pt x="23494" y="5481955"/>
                  </a:lnTo>
                  <a:lnTo>
                    <a:pt x="10794" y="5525135"/>
                  </a:lnTo>
                  <a:lnTo>
                    <a:pt x="2540" y="5570220"/>
                  </a:lnTo>
                  <a:lnTo>
                    <a:pt x="0" y="5617210"/>
                  </a:lnTo>
                  <a:lnTo>
                    <a:pt x="2540" y="5664200"/>
                  </a:lnTo>
                  <a:lnTo>
                    <a:pt x="10794" y="5709285"/>
                  </a:lnTo>
                  <a:lnTo>
                    <a:pt x="23494" y="5752465"/>
                  </a:lnTo>
                  <a:lnTo>
                    <a:pt x="40640" y="5793740"/>
                  </a:lnTo>
                  <a:lnTo>
                    <a:pt x="62230" y="5832475"/>
                  </a:lnTo>
                  <a:lnTo>
                    <a:pt x="88265" y="5868035"/>
                  </a:lnTo>
                  <a:lnTo>
                    <a:pt x="117475" y="5901055"/>
                  </a:lnTo>
                  <a:lnTo>
                    <a:pt x="150494" y="5930265"/>
                  </a:lnTo>
                  <a:lnTo>
                    <a:pt x="186055" y="5956300"/>
                  </a:lnTo>
                  <a:lnTo>
                    <a:pt x="224790" y="5977890"/>
                  </a:lnTo>
                  <a:lnTo>
                    <a:pt x="266065" y="5995035"/>
                  </a:lnTo>
                  <a:lnTo>
                    <a:pt x="309244" y="6007735"/>
                  </a:lnTo>
                  <a:lnTo>
                    <a:pt x="354330" y="6015990"/>
                  </a:lnTo>
                  <a:lnTo>
                    <a:pt x="401319" y="6018530"/>
                  </a:lnTo>
                  <a:lnTo>
                    <a:pt x="447675" y="6015990"/>
                  </a:lnTo>
                  <a:lnTo>
                    <a:pt x="493394" y="6007735"/>
                  </a:lnTo>
                  <a:lnTo>
                    <a:pt x="536575" y="5995035"/>
                  </a:lnTo>
                  <a:lnTo>
                    <a:pt x="577850" y="5977890"/>
                  </a:lnTo>
                  <a:lnTo>
                    <a:pt x="616585" y="5956300"/>
                  </a:lnTo>
                  <a:lnTo>
                    <a:pt x="652144" y="5930265"/>
                  </a:lnTo>
                  <a:lnTo>
                    <a:pt x="685164" y="5901055"/>
                  </a:lnTo>
                  <a:lnTo>
                    <a:pt x="714375" y="5868035"/>
                  </a:lnTo>
                  <a:lnTo>
                    <a:pt x="739775" y="5832475"/>
                  </a:lnTo>
                  <a:lnTo>
                    <a:pt x="762000" y="5793740"/>
                  </a:lnTo>
                  <a:lnTo>
                    <a:pt x="779144" y="5752465"/>
                  </a:lnTo>
                  <a:lnTo>
                    <a:pt x="791844" y="5709285"/>
                  </a:lnTo>
                  <a:lnTo>
                    <a:pt x="800100" y="5664200"/>
                  </a:lnTo>
                  <a:lnTo>
                    <a:pt x="802639" y="5617210"/>
                  </a:lnTo>
                  <a:lnTo>
                    <a:pt x="401319" y="5617210"/>
                  </a:lnTo>
                  <a:lnTo>
                    <a:pt x="447040" y="5612130"/>
                  </a:lnTo>
                  <a:lnTo>
                    <a:pt x="489585" y="5596890"/>
                  </a:lnTo>
                  <a:lnTo>
                    <a:pt x="526414" y="5573395"/>
                  </a:lnTo>
                  <a:lnTo>
                    <a:pt x="557530" y="5542280"/>
                  </a:lnTo>
                  <a:lnTo>
                    <a:pt x="581660" y="5504815"/>
                  </a:lnTo>
                  <a:lnTo>
                    <a:pt x="596264" y="5462905"/>
                  </a:lnTo>
                  <a:lnTo>
                    <a:pt x="601980" y="5416550"/>
                  </a:lnTo>
                  <a:lnTo>
                    <a:pt x="596264" y="5370830"/>
                  </a:lnTo>
                  <a:lnTo>
                    <a:pt x="581660" y="5328284"/>
                  </a:lnTo>
                  <a:lnTo>
                    <a:pt x="557530" y="5291455"/>
                  </a:lnTo>
                  <a:lnTo>
                    <a:pt x="526414" y="5260340"/>
                  </a:lnTo>
                  <a:lnTo>
                    <a:pt x="489585" y="5236209"/>
                  </a:lnTo>
                  <a:lnTo>
                    <a:pt x="447040" y="5221605"/>
                  </a:lnTo>
                  <a:lnTo>
                    <a:pt x="401319" y="521589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2050" y="152400"/>
              <a:ext cx="10229850" cy="6419850"/>
            </a:xfrm>
            <a:custGeom>
              <a:avLst/>
              <a:gdLst/>
              <a:ahLst/>
              <a:cxnLst/>
              <a:rect l="l" t="t" r="r" b="b"/>
              <a:pathLst>
                <a:path w="10229850" h="6419850">
                  <a:moveTo>
                    <a:pt x="802639" y="5617210"/>
                  </a:moveTo>
                  <a:lnTo>
                    <a:pt x="802639" y="401320"/>
                  </a:lnTo>
                  <a:lnTo>
                    <a:pt x="805180" y="354329"/>
                  </a:lnTo>
                  <a:lnTo>
                    <a:pt x="812800" y="309245"/>
                  </a:lnTo>
                  <a:lnTo>
                    <a:pt x="826135" y="266064"/>
                  </a:lnTo>
                  <a:lnTo>
                    <a:pt x="843280" y="224789"/>
                  </a:lnTo>
                  <a:lnTo>
                    <a:pt x="864869" y="186054"/>
                  </a:lnTo>
                  <a:lnTo>
                    <a:pt x="890905" y="150495"/>
                  </a:lnTo>
                  <a:lnTo>
                    <a:pt x="920114" y="117475"/>
                  </a:lnTo>
                  <a:lnTo>
                    <a:pt x="952500" y="88265"/>
                  </a:lnTo>
                  <a:lnTo>
                    <a:pt x="988694" y="62229"/>
                  </a:lnTo>
                  <a:lnTo>
                    <a:pt x="1027430" y="40640"/>
                  </a:lnTo>
                  <a:lnTo>
                    <a:pt x="1068070" y="23495"/>
                  </a:lnTo>
                  <a:lnTo>
                    <a:pt x="1111885" y="10795"/>
                  </a:lnTo>
                  <a:lnTo>
                    <a:pt x="1156970" y="2540"/>
                  </a:lnTo>
                  <a:lnTo>
                    <a:pt x="1203960" y="0"/>
                  </a:lnTo>
                  <a:lnTo>
                    <a:pt x="9828530" y="0"/>
                  </a:lnTo>
                  <a:lnTo>
                    <a:pt x="9875520" y="2540"/>
                  </a:lnTo>
                  <a:lnTo>
                    <a:pt x="9920605" y="10795"/>
                  </a:lnTo>
                  <a:lnTo>
                    <a:pt x="9963785" y="23495"/>
                  </a:lnTo>
                  <a:lnTo>
                    <a:pt x="10005060" y="40640"/>
                  </a:lnTo>
                  <a:lnTo>
                    <a:pt x="10043795" y="62229"/>
                  </a:lnTo>
                  <a:lnTo>
                    <a:pt x="10079355" y="88265"/>
                  </a:lnTo>
                  <a:lnTo>
                    <a:pt x="10112375" y="117475"/>
                  </a:lnTo>
                  <a:lnTo>
                    <a:pt x="10141585" y="150495"/>
                  </a:lnTo>
                  <a:lnTo>
                    <a:pt x="10167620" y="186054"/>
                  </a:lnTo>
                  <a:lnTo>
                    <a:pt x="10189210" y="224789"/>
                  </a:lnTo>
                  <a:lnTo>
                    <a:pt x="10206355" y="266064"/>
                  </a:lnTo>
                  <a:lnTo>
                    <a:pt x="10219055" y="309245"/>
                  </a:lnTo>
                  <a:lnTo>
                    <a:pt x="10227310" y="354329"/>
                  </a:lnTo>
                  <a:lnTo>
                    <a:pt x="10229850" y="401320"/>
                  </a:lnTo>
                  <a:lnTo>
                    <a:pt x="10227310" y="447675"/>
                  </a:lnTo>
                  <a:lnTo>
                    <a:pt x="10219055" y="493395"/>
                  </a:lnTo>
                  <a:lnTo>
                    <a:pt x="10206355" y="536575"/>
                  </a:lnTo>
                  <a:lnTo>
                    <a:pt x="10189210" y="577850"/>
                  </a:lnTo>
                  <a:lnTo>
                    <a:pt x="10167620" y="616585"/>
                  </a:lnTo>
                  <a:lnTo>
                    <a:pt x="10141585" y="652145"/>
                  </a:lnTo>
                  <a:lnTo>
                    <a:pt x="10112375" y="685164"/>
                  </a:lnTo>
                  <a:lnTo>
                    <a:pt x="10079355" y="714375"/>
                  </a:lnTo>
                  <a:lnTo>
                    <a:pt x="10043795" y="739775"/>
                  </a:lnTo>
                  <a:lnTo>
                    <a:pt x="10005060" y="762000"/>
                  </a:lnTo>
                  <a:lnTo>
                    <a:pt x="9963785" y="779145"/>
                  </a:lnTo>
                  <a:lnTo>
                    <a:pt x="9920605" y="791845"/>
                  </a:lnTo>
                  <a:lnTo>
                    <a:pt x="9875520" y="800100"/>
                  </a:lnTo>
                  <a:lnTo>
                    <a:pt x="9828530" y="802639"/>
                  </a:lnTo>
                  <a:lnTo>
                    <a:pt x="9427210" y="802639"/>
                  </a:lnTo>
                  <a:lnTo>
                    <a:pt x="9427210" y="6018530"/>
                  </a:lnTo>
                  <a:lnTo>
                    <a:pt x="9424670" y="6065520"/>
                  </a:lnTo>
                  <a:lnTo>
                    <a:pt x="9417050" y="6110605"/>
                  </a:lnTo>
                  <a:lnTo>
                    <a:pt x="9403715" y="6153785"/>
                  </a:lnTo>
                  <a:lnTo>
                    <a:pt x="9386570" y="6195060"/>
                  </a:lnTo>
                  <a:lnTo>
                    <a:pt x="9364980" y="6233795"/>
                  </a:lnTo>
                  <a:lnTo>
                    <a:pt x="9338945" y="6269355"/>
                  </a:lnTo>
                  <a:lnTo>
                    <a:pt x="9309735" y="6302375"/>
                  </a:lnTo>
                  <a:lnTo>
                    <a:pt x="9277350" y="6331585"/>
                  </a:lnTo>
                  <a:lnTo>
                    <a:pt x="9241155" y="6357620"/>
                  </a:lnTo>
                  <a:lnTo>
                    <a:pt x="9202420" y="6379210"/>
                  </a:lnTo>
                  <a:lnTo>
                    <a:pt x="9161780" y="6396355"/>
                  </a:lnTo>
                  <a:lnTo>
                    <a:pt x="9117965" y="6409055"/>
                  </a:lnTo>
                  <a:lnTo>
                    <a:pt x="9072880" y="6417310"/>
                  </a:lnTo>
                  <a:lnTo>
                    <a:pt x="9025890" y="6419850"/>
                  </a:lnTo>
                  <a:lnTo>
                    <a:pt x="401319" y="6419850"/>
                  </a:lnTo>
                  <a:lnTo>
                    <a:pt x="354330" y="6417310"/>
                  </a:lnTo>
                  <a:lnTo>
                    <a:pt x="309244" y="6409055"/>
                  </a:lnTo>
                  <a:lnTo>
                    <a:pt x="266065" y="6396355"/>
                  </a:lnTo>
                  <a:lnTo>
                    <a:pt x="224790" y="6379210"/>
                  </a:lnTo>
                  <a:lnTo>
                    <a:pt x="186055" y="6357620"/>
                  </a:lnTo>
                  <a:lnTo>
                    <a:pt x="150494" y="6331585"/>
                  </a:lnTo>
                  <a:lnTo>
                    <a:pt x="117475" y="6302375"/>
                  </a:lnTo>
                  <a:lnTo>
                    <a:pt x="88265" y="6269355"/>
                  </a:lnTo>
                  <a:lnTo>
                    <a:pt x="62230" y="6233795"/>
                  </a:lnTo>
                  <a:lnTo>
                    <a:pt x="40640" y="6195060"/>
                  </a:lnTo>
                  <a:lnTo>
                    <a:pt x="23494" y="6153785"/>
                  </a:lnTo>
                  <a:lnTo>
                    <a:pt x="10794" y="6110605"/>
                  </a:lnTo>
                  <a:lnTo>
                    <a:pt x="2540" y="6065520"/>
                  </a:lnTo>
                  <a:lnTo>
                    <a:pt x="0" y="6018530"/>
                  </a:lnTo>
                  <a:lnTo>
                    <a:pt x="2540" y="5971540"/>
                  </a:lnTo>
                  <a:lnTo>
                    <a:pt x="10794" y="5926455"/>
                  </a:lnTo>
                  <a:lnTo>
                    <a:pt x="23494" y="5883275"/>
                  </a:lnTo>
                  <a:lnTo>
                    <a:pt x="40640" y="5842000"/>
                  </a:lnTo>
                  <a:lnTo>
                    <a:pt x="62230" y="5803265"/>
                  </a:lnTo>
                  <a:lnTo>
                    <a:pt x="88265" y="5767705"/>
                  </a:lnTo>
                  <a:lnTo>
                    <a:pt x="117475" y="5734685"/>
                  </a:lnTo>
                  <a:lnTo>
                    <a:pt x="150494" y="5705475"/>
                  </a:lnTo>
                  <a:lnTo>
                    <a:pt x="186055" y="5680075"/>
                  </a:lnTo>
                  <a:lnTo>
                    <a:pt x="224790" y="5657850"/>
                  </a:lnTo>
                  <a:lnTo>
                    <a:pt x="266065" y="5640705"/>
                  </a:lnTo>
                  <a:lnTo>
                    <a:pt x="309244" y="5628005"/>
                  </a:lnTo>
                  <a:lnTo>
                    <a:pt x="354330" y="5620385"/>
                  </a:lnTo>
                  <a:lnTo>
                    <a:pt x="401319" y="5617210"/>
                  </a:lnTo>
                  <a:lnTo>
                    <a:pt x="802639" y="5617210"/>
                  </a:lnTo>
                  <a:close/>
                </a:path>
                <a:path w="10229850" h="6419850">
                  <a:moveTo>
                    <a:pt x="1203960" y="0"/>
                  </a:moveTo>
                  <a:lnTo>
                    <a:pt x="1250314" y="2540"/>
                  </a:lnTo>
                  <a:lnTo>
                    <a:pt x="1295400" y="10795"/>
                  </a:lnTo>
                  <a:lnTo>
                    <a:pt x="1339214" y="23495"/>
                  </a:lnTo>
                  <a:lnTo>
                    <a:pt x="1379855" y="40640"/>
                  </a:lnTo>
                  <a:lnTo>
                    <a:pt x="1418589" y="62229"/>
                  </a:lnTo>
                  <a:lnTo>
                    <a:pt x="1454785" y="88265"/>
                  </a:lnTo>
                  <a:lnTo>
                    <a:pt x="1487170" y="117475"/>
                  </a:lnTo>
                  <a:lnTo>
                    <a:pt x="1517014" y="150495"/>
                  </a:lnTo>
                  <a:lnTo>
                    <a:pt x="1542414" y="186054"/>
                  </a:lnTo>
                  <a:lnTo>
                    <a:pt x="1564005" y="224789"/>
                  </a:lnTo>
                  <a:lnTo>
                    <a:pt x="1581785" y="266064"/>
                  </a:lnTo>
                  <a:lnTo>
                    <a:pt x="1594485" y="309245"/>
                  </a:lnTo>
                  <a:lnTo>
                    <a:pt x="1602105" y="354329"/>
                  </a:lnTo>
                  <a:lnTo>
                    <a:pt x="1604645" y="401320"/>
                  </a:lnTo>
                  <a:lnTo>
                    <a:pt x="1602105" y="447675"/>
                  </a:lnTo>
                  <a:lnTo>
                    <a:pt x="1594485" y="493395"/>
                  </a:lnTo>
                  <a:lnTo>
                    <a:pt x="1581785" y="536575"/>
                  </a:lnTo>
                  <a:lnTo>
                    <a:pt x="1564005" y="577850"/>
                  </a:lnTo>
                  <a:lnTo>
                    <a:pt x="1542414" y="616585"/>
                  </a:lnTo>
                  <a:lnTo>
                    <a:pt x="1517014" y="652145"/>
                  </a:lnTo>
                  <a:lnTo>
                    <a:pt x="1487170" y="685164"/>
                  </a:lnTo>
                  <a:lnTo>
                    <a:pt x="1454785" y="714375"/>
                  </a:lnTo>
                  <a:lnTo>
                    <a:pt x="1418589" y="739775"/>
                  </a:lnTo>
                  <a:lnTo>
                    <a:pt x="1379855" y="762000"/>
                  </a:lnTo>
                  <a:lnTo>
                    <a:pt x="1339214" y="779145"/>
                  </a:lnTo>
                  <a:lnTo>
                    <a:pt x="1295400" y="791845"/>
                  </a:lnTo>
                  <a:lnTo>
                    <a:pt x="1250314" y="800100"/>
                  </a:lnTo>
                  <a:lnTo>
                    <a:pt x="1203960" y="802639"/>
                  </a:lnTo>
                  <a:lnTo>
                    <a:pt x="1157605" y="796925"/>
                  </a:lnTo>
                  <a:lnTo>
                    <a:pt x="1115695" y="782320"/>
                  </a:lnTo>
                  <a:lnTo>
                    <a:pt x="1078230" y="758189"/>
                  </a:lnTo>
                  <a:lnTo>
                    <a:pt x="1047114" y="727075"/>
                  </a:lnTo>
                  <a:lnTo>
                    <a:pt x="1023619" y="690245"/>
                  </a:lnTo>
                  <a:lnTo>
                    <a:pt x="1008380" y="647700"/>
                  </a:lnTo>
                  <a:lnTo>
                    <a:pt x="1003300" y="601979"/>
                  </a:lnTo>
                  <a:lnTo>
                    <a:pt x="1008380" y="555625"/>
                  </a:lnTo>
                  <a:lnTo>
                    <a:pt x="1023619" y="513714"/>
                  </a:lnTo>
                  <a:lnTo>
                    <a:pt x="1047114" y="476250"/>
                  </a:lnTo>
                  <a:lnTo>
                    <a:pt x="1078230" y="445135"/>
                  </a:lnTo>
                  <a:lnTo>
                    <a:pt x="1115695" y="421639"/>
                  </a:lnTo>
                  <a:lnTo>
                    <a:pt x="1157605" y="406400"/>
                  </a:lnTo>
                  <a:lnTo>
                    <a:pt x="1203960" y="401320"/>
                  </a:lnTo>
                  <a:lnTo>
                    <a:pt x="1604645" y="401320"/>
                  </a:lnTo>
                </a:path>
                <a:path w="10229850" h="6419850">
                  <a:moveTo>
                    <a:pt x="9427210" y="802639"/>
                  </a:moveTo>
                  <a:lnTo>
                    <a:pt x="1203960" y="802639"/>
                  </a:lnTo>
                </a:path>
                <a:path w="10229850" h="6419850">
                  <a:moveTo>
                    <a:pt x="401319" y="5617210"/>
                  </a:moveTo>
                  <a:lnTo>
                    <a:pt x="447040" y="5622925"/>
                  </a:lnTo>
                  <a:lnTo>
                    <a:pt x="489585" y="5637530"/>
                  </a:lnTo>
                  <a:lnTo>
                    <a:pt x="526414" y="5661660"/>
                  </a:lnTo>
                  <a:lnTo>
                    <a:pt x="557530" y="5692775"/>
                  </a:lnTo>
                  <a:lnTo>
                    <a:pt x="581660" y="5729605"/>
                  </a:lnTo>
                  <a:lnTo>
                    <a:pt x="596264" y="5772150"/>
                  </a:lnTo>
                  <a:lnTo>
                    <a:pt x="601980" y="5817870"/>
                  </a:lnTo>
                  <a:lnTo>
                    <a:pt x="596264" y="5864225"/>
                  </a:lnTo>
                  <a:lnTo>
                    <a:pt x="581660" y="5906135"/>
                  </a:lnTo>
                  <a:lnTo>
                    <a:pt x="557530" y="5943600"/>
                  </a:lnTo>
                  <a:lnTo>
                    <a:pt x="526414" y="5974715"/>
                  </a:lnTo>
                  <a:lnTo>
                    <a:pt x="489585" y="5998210"/>
                  </a:lnTo>
                  <a:lnTo>
                    <a:pt x="447040" y="6013450"/>
                  </a:lnTo>
                  <a:lnTo>
                    <a:pt x="401319" y="6018530"/>
                  </a:lnTo>
                  <a:lnTo>
                    <a:pt x="802639" y="6018530"/>
                  </a:lnTo>
                </a:path>
                <a:path w="10229850" h="6419850">
                  <a:moveTo>
                    <a:pt x="401319" y="6419850"/>
                  </a:moveTo>
                  <a:lnTo>
                    <a:pt x="447675" y="6417310"/>
                  </a:lnTo>
                  <a:lnTo>
                    <a:pt x="493394" y="6409055"/>
                  </a:lnTo>
                  <a:lnTo>
                    <a:pt x="536575" y="6396355"/>
                  </a:lnTo>
                  <a:lnTo>
                    <a:pt x="577850" y="6379210"/>
                  </a:lnTo>
                  <a:lnTo>
                    <a:pt x="616585" y="6357620"/>
                  </a:lnTo>
                  <a:lnTo>
                    <a:pt x="652144" y="6331585"/>
                  </a:lnTo>
                  <a:lnTo>
                    <a:pt x="685164" y="6302375"/>
                  </a:lnTo>
                  <a:lnTo>
                    <a:pt x="714375" y="6269355"/>
                  </a:lnTo>
                  <a:lnTo>
                    <a:pt x="739775" y="6233795"/>
                  </a:lnTo>
                  <a:lnTo>
                    <a:pt x="762000" y="6195060"/>
                  </a:lnTo>
                  <a:lnTo>
                    <a:pt x="779144" y="6153785"/>
                  </a:lnTo>
                  <a:lnTo>
                    <a:pt x="791844" y="6110605"/>
                  </a:lnTo>
                  <a:lnTo>
                    <a:pt x="800100" y="6065520"/>
                  </a:lnTo>
                  <a:lnTo>
                    <a:pt x="802639" y="6018530"/>
                  </a:lnTo>
                  <a:lnTo>
                    <a:pt x="802639" y="5617210"/>
                  </a:lnTo>
                </a:path>
              </a:pathLst>
            </a:custGeom>
            <a:ln w="76200">
              <a:solidFill>
                <a:srgbClr val="2EAC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42541" y="1452244"/>
            <a:ext cx="8712200" cy="413448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750" b="1" spc="-105" dirty="0">
                <a:latin typeface="Arial"/>
                <a:cs typeface="Arial"/>
              </a:rPr>
              <a:t>OKUL</a:t>
            </a:r>
            <a:r>
              <a:rPr sz="2750" b="1" spc="-35" dirty="0">
                <a:latin typeface="Arial"/>
                <a:cs typeface="Arial"/>
              </a:rPr>
              <a:t> </a:t>
            </a:r>
            <a:r>
              <a:rPr sz="2750" b="1" spc="-85" dirty="0">
                <a:latin typeface="Arial"/>
                <a:cs typeface="Arial"/>
              </a:rPr>
              <a:t>SAĞLIĞI;</a:t>
            </a:r>
            <a:endParaRPr sz="2750" dirty="0">
              <a:latin typeface="Arial"/>
              <a:cs typeface="Arial"/>
            </a:endParaRPr>
          </a:p>
          <a:p>
            <a:pPr marL="469900" marR="1703070" indent="-457834">
              <a:lnSpc>
                <a:spcPts val="4060"/>
              </a:lnSpc>
              <a:spcBef>
                <a:spcPts val="244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dirty="0"/>
              <a:t>	</a:t>
            </a:r>
            <a:r>
              <a:rPr sz="2750" b="1" spc="-140" dirty="0" err="1">
                <a:latin typeface="Arial"/>
                <a:cs typeface="Arial"/>
              </a:rPr>
              <a:t>Öğrencilerin</a:t>
            </a:r>
            <a:r>
              <a:rPr sz="2750" b="1" spc="-515" dirty="0">
                <a:latin typeface="Arial"/>
                <a:cs typeface="Arial"/>
              </a:rPr>
              <a:t> </a:t>
            </a:r>
            <a:r>
              <a:rPr sz="2750" b="1" spc="-150" dirty="0" err="1" smtClean="0">
                <a:latin typeface="Arial"/>
                <a:cs typeface="Arial"/>
              </a:rPr>
              <a:t>ve</a:t>
            </a:r>
            <a:r>
              <a:rPr lang="tr-TR" sz="2750" b="1" spc="-150" dirty="0" smtClean="0">
                <a:latin typeface="Arial"/>
                <a:cs typeface="Arial"/>
              </a:rPr>
              <a:t> </a:t>
            </a:r>
            <a:r>
              <a:rPr sz="2750" b="1" spc="-520" dirty="0" smtClean="0">
                <a:latin typeface="Arial"/>
                <a:cs typeface="Arial"/>
              </a:rPr>
              <a:t> </a:t>
            </a:r>
            <a:r>
              <a:rPr sz="2750" b="1" spc="-155" dirty="0" err="1" smtClean="0">
                <a:latin typeface="Arial"/>
                <a:cs typeface="Arial"/>
              </a:rPr>
              <a:t>okul</a:t>
            </a:r>
            <a:r>
              <a:rPr lang="tr-TR" sz="2750" b="1" spc="-155" dirty="0" smtClean="0">
                <a:latin typeface="Arial"/>
                <a:cs typeface="Arial"/>
              </a:rPr>
              <a:t> </a:t>
            </a:r>
            <a:r>
              <a:rPr sz="2750" b="1" spc="-155" dirty="0" err="1" smtClean="0">
                <a:latin typeface="Arial"/>
                <a:cs typeface="Arial"/>
              </a:rPr>
              <a:t>çalı</a:t>
            </a:r>
            <a:r>
              <a:rPr lang="tr-TR" sz="2750" b="1" spc="-155" dirty="0" smtClean="0">
                <a:latin typeface="Arial"/>
                <a:cs typeface="Arial"/>
              </a:rPr>
              <a:t>ş</a:t>
            </a:r>
            <a:r>
              <a:rPr sz="2750" b="1" spc="-155" dirty="0" err="1" smtClean="0">
                <a:latin typeface="Arial"/>
                <a:cs typeface="Arial"/>
              </a:rPr>
              <a:t>anlarının</a:t>
            </a:r>
            <a:r>
              <a:rPr sz="2750" b="1" spc="-445" dirty="0" smtClean="0">
                <a:latin typeface="Arial"/>
                <a:cs typeface="Arial"/>
              </a:rPr>
              <a:t> </a:t>
            </a:r>
            <a:r>
              <a:rPr sz="2750" b="1" spc="-135" dirty="0">
                <a:latin typeface="Arial"/>
                <a:cs typeface="Arial"/>
              </a:rPr>
              <a:t>sağlığının  </a:t>
            </a:r>
            <a:r>
              <a:rPr sz="2750" b="1" spc="-5" dirty="0">
                <a:latin typeface="Arial"/>
                <a:cs typeface="Arial"/>
              </a:rPr>
              <a:t>değerlendirilmesi,</a:t>
            </a:r>
            <a:endParaRPr sz="2750" dirty="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2750" b="1" spc="-45" dirty="0" err="1" smtClean="0">
                <a:latin typeface="Arial"/>
                <a:cs typeface="Arial"/>
              </a:rPr>
              <a:t>Geli</a:t>
            </a:r>
            <a:r>
              <a:rPr lang="tr-TR" sz="2750" b="1" spc="-45" dirty="0" smtClean="0">
                <a:latin typeface="Arial"/>
                <a:cs typeface="Arial"/>
              </a:rPr>
              <a:t>ş</a:t>
            </a:r>
            <a:r>
              <a:rPr sz="2750" b="1" spc="-45" dirty="0" err="1" smtClean="0">
                <a:latin typeface="Arial"/>
                <a:cs typeface="Arial"/>
              </a:rPr>
              <a:t>tirilmesi</a:t>
            </a:r>
            <a:r>
              <a:rPr sz="2750" b="1" spc="-45" dirty="0">
                <a:latin typeface="Arial"/>
                <a:cs typeface="Arial"/>
              </a:rPr>
              <a:t>,</a:t>
            </a:r>
            <a:endParaRPr sz="2750" dirty="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2750" b="1" spc="-70" dirty="0">
                <a:latin typeface="Arial"/>
                <a:cs typeface="Arial"/>
              </a:rPr>
              <a:t>Sağlıklı</a:t>
            </a:r>
            <a:r>
              <a:rPr sz="2750" b="1" spc="-200" dirty="0">
                <a:latin typeface="Arial"/>
                <a:cs typeface="Arial"/>
              </a:rPr>
              <a:t> </a:t>
            </a:r>
            <a:r>
              <a:rPr sz="2750" b="1" spc="-80" dirty="0" err="1">
                <a:latin typeface="Arial"/>
                <a:cs typeface="Arial"/>
              </a:rPr>
              <a:t>okul</a:t>
            </a:r>
            <a:r>
              <a:rPr sz="2750" b="1" spc="-265" dirty="0">
                <a:latin typeface="Arial"/>
                <a:cs typeface="Arial"/>
              </a:rPr>
              <a:t> </a:t>
            </a:r>
            <a:r>
              <a:rPr sz="2750" b="1" spc="-150" dirty="0" err="1" smtClean="0">
                <a:latin typeface="Arial"/>
                <a:cs typeface="Arial"/>
              </a:rPr>
              <a:t>ya</a:t>
            </a:r>
            <a:r>
              <a:rPr lang="tr-TR" sz="2750" b="1" spc="-150" dirty="0" smtClean="0">
                <a:latin typeface="Arial"/>
                <a:cs typeface="Arial"/>
              </a:rPr>
              <a:t>ş</a:t>
            </a:r>
            <a:r>
              <a:rPr sz="2750" b="1" spc="-150" dirty="0" err="1" smtClean="0">
                <a:latin typeface="Arial"/>
                <a:cs typeface="Arial"/>
              </a:rPr>
              <a:t>amının</a:t>
            </a:r>
            <a:r>
              <a:rPr sz="2750" b="1" spc="-195" dirty="0" smtClean="0">
                <a:latin typeface="Arial"/>
                <a:cs typeface="Arial"/>
              </a:rPr>
              <a:t> </a:t>
            </a:r>
            <a:r>
              <a:rPr sz="2750" b="1" spc="-80" dirty="0">
                <a:latin typeface="Arial"/>
                <a:cs typeface="Arial"/>
              </a:rPr>
              <a:t>sağlanması</a:t>
            </a:r>
            <a:r>
              <a:rPr sz="2750" b="1" spc="-204" dirty="0">
                <a:latin typeface="Arial"/>
                <a:cs typeface="Arial"/>
              </a:rPr>
              <a:t> </a:t>
            </a:r>
            <a:r>
              <a:rPr sz="2750" b="1" spc="-85" dirty="0">
                <a:latin typeface="Arial"/>
                <a:cs typeface="Arial"/>
              </a:rPr>
              <a:t>ve</a:t>
            </a:r>
            <a:r>
              <a:rPr sz="2750" b="1" spc="-350" dirty="0">
                <a:latin typeface="Arial"/>
                <a:cs typeface="Arial"/>
              </a:rPr>
              <a:t> </a:t>
            </a:r>
            <a:r>
              <a:rPr sz="2750" b="1" spc="-75" dirty="0">
                <a:latin typeface="Arial"/>
                <a:cs typeface="Arial"/>
              </a:rPr>
              <a:t>sürdürülmesi,</a:t>
            </a:r>
            <a:endParaRPr sz="2750" dirty="0">
              <a:latin typeface="Arial"/>
              <a:cs typeface="Arial"/>
            </a:endParaRPr>
          </a:p>
          <a:p>
            <a:pPr marL="469900" marR="894715" indent="-457834" algn="just">
              <a:lnSpc>
                <a:spcPct val="122800"/>
              </a:lnSpc>
              <a:spcBef>
                <a:spcPts val="10"/>
              </a:spcBef>
              <a:buFont typeface="Arial"/>
              <a:buChar char="•"/>
              <a:tabLst>
                <a:tab pos="470534" algn="l"/>
              </a:tabLst>
            </a:pPr>
            <a:r>
              <a:rPr sz="2750" b="1" spc="-155" dirty="0">
                <a:latin typeface="Arial"/>
                <a:cs typeface="Arial"/>
              </a:rPr>
              <a:t>Öğrenciye</a:t>
            </a:r>
            <a:r>
              <a:rPr sz="2750" b="1" spc="-385" dirty="0">
                <a:latin typeface="Arial"/>
                <a:cs typeface="Arial"/>
              </a:rPr>
              <a:t> </a:t>
            </a:r>
            <a:r>
              <a:rPr sz="2750" b="1" spc="-150" dirty="0">
                <a:latin typeface="Arial"/>
                <a:cs typeface="Arial"/>
              </a:rPr>
              <a:t>ve</a:t>
            </a:r>
            <a:r>
              <a:rPr sz="2750" b="1" spc="-370" dirty="0">
                <a:latin typeface="Arial"/>
                <a:cs typeface="Arial"/>
              </a:rPr>
              <a:t> </a:t>
            </a:r>
            <a:r>
              <a:rPr sz="2750" b="1" spc="-135" dirty="0">
                <a:latin typeface="Arial"/>
                <a:cs typeface="Arial"/>
              </a:rPr>
              <a:t>dolayısıyla</a:t>
            </a:r>
            <a:r>
              <a:rPr sz="2750" b="1" spc="-355" dirty="0">
                <a:latin typeface="Arial"/>
                <a:cs typeface="Arial"/>
              </a:rPr>
              <a:t> </a:t>
            </a:r>
            <a:r>
              <a:rPr sz="2750" b="1" spc="-160" dirty="0">
                <a:latin typeface="Arial"/>
                <a:cs typeface="Arial"/>
              </a:rPr>
              <a:t>topluma</a:t>
            </a:r>
            <a:r>
              <a:rPr sz="2750" b="1" spc="-335" dirty="0">
                <a:latin typeface="Arial"/>
                <a:cs typeface="Arial"/>
              </a:rPr>
              <a:t> </a:t>
            </a:r>
            <a:r>
              <a:rPr sz="2750" b="1" spc="-140" dirty="0">
                <a:latin typeface="Arial"/>
                <a:cs typeface="Arial"/>
              </a:rPr>
              <a:t>sağlık</a:t>
            </a:r>
            <a:r>
              <a:rPr sz="2750" b="1" spc="-335" dirty="0">
                <a:latin typeface="Arial"/>
                <a:cs typeface="Arial"/>
              </a:rPr>
              <a:t> </a:t>
            </a:r>
            <a:r>
              <a:rPr sz="2750" b="1" spc="-135" dirty="0">
                <a:latin typeface="Arial"/>
                <a:cs typeface="Arial"/>
              </a:rPr>
              <a:t>eğitiminin  </a:t>
            </a:r>
            <a:r>
              <a:rPr sz="2750" b="1" spc="-70" dirty="0">
                <a:latin typeface="Arial"/>
                <a:cs typeface="Arial"/>
              </a:rPr>
              <a:t>verilmesi için </a:t>
            </a:r>
            <a:r>
              <a:rPr sz="2750" b="1" spc="-85" dirty="0" err="1">
                <a:latin typeface="Arial"/>
                <a:cs typeface="Arial"/>
              </a:rPr>
              <a:t>yapılan</a:t>
            </a:r>
            <a:r>
              <a:rPr sz="2750" b="1" spc="-85" dirty="0">
                <a:latin typeface="Arial"/>
                <a:cs typeface="Arial"/>
              </a:rPr>
              <a:t> </a:t>
            </a:r>
            <a:r>
              <a:rPr sz="2750" b="1" spc="-135" dirty="0" err="1" smtClean="0">
                <a:latin typeface="Arial"/>
                <a:cs typeface="Arial"/>
              </a:rPr>
              <a:t>çalı</a:t>
            </a:r>
            <a:r>
              <a:rPr lang="tr-TR" sz="2750" b="1" spc="-135" dirty="0" smtClean="0">
                <a:latin typeface="Arial"/>
                <a:cs typeface="Arial"/>
              </a:rPr>
              <a:t>ş</a:t>
            </a:r>
            <a:r>
              <a:rPr sz="2750" b="1" spc="-135" dirty="0" err="1" smtClean="0">
                <a:latin typeface="Arial"/>
                <a:cs typeface="Arial"/>
              </a:rPr>
              <a:t>maların</a:t>
            </a:r>
            <a:r>
              <a:rPr sz="2750" b="1" spc="-135" dirty="0" smtClean="0">
                <a:latin typeface="Arial"/>
                <a:cs typeface="Arial"/>
              </a:rPr>
              <a:t> </a:t>
            </a:r>
            <a:r>
              <a:rPr sz="2750" b="1" spc="-90" dirty="0">
                <a:latin typeface="Arial"/>
                <a:cs typeface="Arial"/>
              </a:rPr>
              <a:t>tümü </a:t>
            </a:r>
            <a:r>
              <a:rPr sz="2750" b="1" spc="-100" dirty="0">
                <a:latin typeface="Arial"/>
                <a:cs typeface="Arial"/>
              </a:rPr>
              <a:t>olarak  </a:t>
            </a:r>
            <a:r>
              <a:rPr sz="2750" b="1" spc="-25" dirty="0">
                <a:latin typeface="Arial"/>
                <a:cs typeface="Arial"/>
              </a:rPr>
              <a:t>tanımlanmaktadır.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0225" y="0"/>
            <a:ext cx="9048750" cy="6934200"/>
            <a:chOff x="1800225" y="0"/>
            <a:chExt cx="9048750" cy="6934200"/>
          </a:xfrm>
        </p:grpSpPr>
        <p:sp>
          <p:nvSpPr>
            <p:cNvPr id="3" name="object 3"/>
            <p:cNvSpPr/>
            <p:nvPr/>
          </p:nvSpPr>
          <p:spPr>
            <a:xfrm>
              <a:off x="1838325" y="155575"/>
              <a:ext cx="8972550" cy="6701790"/>
            </a:xfrm>
            <a:custGeom>
              <a:avLst/>
              <a:gdLst/>
              <a:ahLst/>
              <a:cxnLst/>
              <a:rect l="l" t="t" r="r" b="b"/>
              <a:pathLst>
                <a:path w="8972550" h="6701790">
                  <a:moveTo>
                    <a:pt x="8972550" y="0"/>
                  </a:moveTo>
                  <a:lnTo>
                    <a:pt x="8970010" y="46990"/>
                  </a:lnTo>
                  <a:lnTo>
                    <a:pt x="8963025" y="92709"/>
                  </a:lnTo>
                  <a:lnTo>
                    <a:pt x="8951595" y="136525"/>
                  </a:lnTo>
                  <a:lnTo>
                    <a:pt x="8936355" y="179070"/>
                  </a:lnTo>
                  <a:lnTo>
                    <a:pt x="8916670" y="219075"/>
                  </a:lnTo>
                  <a:lnTo>
                    <a:pt x="8893810" y="257175"/>
                  </a:lnTo>
                  <a:lnTo>
                    <a:pt x="8867140" y="292735"/>
                  </a:lnTo>
                  <a:lnTo>
                    <a:pt x="8837930" y="325754"/>
                  </a:lnTo>
                  <a:lnTo>
                    <a:pt x="8804910" y="355600"/>
                  </a:lnTo>
                  <a:lnTo>
                    <a:pt x="8769350" y="381635"/>
                  </a:lnTo>
                  <a:lnTo>
                    <a:pt x="8731250" y="405129"/>
                  </a:lnTo>
                  <a:lnTo>
                    <a:pt x="8691245" y="424179"/>
                  </a:lnTo>
                  <a:lnTo>
                    <a:pt x="8648700" y="440054"/>
                  </a:lnTo>
                  <a:lnTo>
                    <a:pt x="8604885" y="450850"/>
                  </a:lnTo>
                  <a:lnTo>
                    <a:pt x="8559165" y="457835"/>
                  </a:lnTo>
                  <a:lnTo>
                    <a:pt x="8511540" y="460375"/>
                  </a:lnTo>
                  <a:lnTo>
                    <a:pt x="461010" y="460375"/>
                  </a:lnTo>
                  <a:lnTo>
                    <a:pt x="413385" y="462914"/>
                  </a:lnTo>
                  <a:lnTo>
                    <a:pt x="367664" y="469900"/>
                  </a:lnTo>
                  <a:lnTo>
                    <a:pt x="323850" y="481329"/>
                  </a:lnTo>
                  <a:lnTo>
                    <a:pt x="281305" y="496570"/>
                  </a:lnTo>
                  <a:lnTo>
                    <a:pt x="241300" y="516254"/>
                  </a:lnTo>
                  <a:lnTo>
                    <a:pt x="203200" y="539114"/>
                  </a:lnTo>
                  <a:lnTo>
                    <a:pt x="167639" y="565785"/>
                  </a:lnTo>
                  <a:lnTo>
                    <a:pt x="135255" y="595629"/>
                  </a:lnTo>
                  <a:lnTo>
                    <a:pt x="105410" y="628014"/>
                  </a:lnTo>
                  <a:lnTo>
                    <a:pt x="78739" y="663575"/>
                  </a:lnTo>
                  <a:lnTo>
                    <a:pt x="55880" y="701675"/>
                  </a:lnTo>
                  <a:lnTo>
                    <a:pt x="36194" y="741679"/>
                  </a:lnTo>
                  <a:lnTo>
                    <a:pt x="20955" y="784225"/>
                  </a:lnTo>
                  <a:lnTo>
                    <a:pt x="9525" y="828675"/>
                  </a:lnTo>
                  <a:lnTo>
                    <a:pt x="2539" y="874395"/>
                  </a:lnTo>
                  <a:lnTo>
                    <a:pt x="0" y="921385"/>
                  </a:lnTo>
                  <a:lnTo>
                    <a:pt x="0" y="6450330"/>
                  </a:lnTo>
                  <a:lnTo>
                    <a:pt x="2539" y="6497955"/>
                  </a:lnTo>
                  <a:lnTo>
                    <a:pt x="9525" y="6543675"/>
                  </a:lnTo>
                  <a:lnTo>
                    <a:pt x="20955" y="6587490"/>
                  </a:lnTo>
                  <a:lnTo>
                    <a:pt x="36194" y="6630034"/>
                  </a:lnTo>
                  <a:lnTo>
                    <a:pt x="55880" y="6670040"/>
                  </a:lnTo>
                  <a:lnTo>
                    <a:pt x="74930" y="6701790"/>
                  </a:lnTo>
                  <a:lnTo>
                    <a:pt x="846455" y="6701790"/>
                  </a:lnTo>
                  <a:lnTo>
                    <a:pt x="885189" y="6630034"/>
                  </a:lnTo>
                  <a:lnTo>
                    <a:pt x="901064" y="6587490"/>
                  </a:lnTo>
                  <a:lnTo>
                    <a:pt x="911860" y="6543675"/>
                  </a:lnTo>
                  <a:lnTo>
                    <a:pt x="918844" y="6497955"/>
                  </a:lnTo>
                  <a:lnTo>
                    <a:pt x="921385" y="6450330"/>
                  </a:lnTo>
                  <a:lnTo>
                    <a:pt x="921385" y="5989955"/>
                  </a:lnTo>
                  <a:lnTo>
                    <a:pt x="8511540" y="5989955"/>
                  </a:lnTo>
                  <a:lnTo>
                    <a:pt x="8559165" y="5987415"/>
                  </a:lnTo>
                  <a:lnTo>
                    <a:pt x="8604885" y="5980430"/>
                  </a:lnTo>
                  <a:lnTo>
                    <a:pt x="8648700" y="5969000"/>
                  </a:lnTo>
                  <a:lnTo>
                    <a:pt x="8691245" y="5953760"/>
                  </a:lnTo>
                  <a:lnTo>
                    <a:pt x="8731250" y="5934075"/>
                  </a:lnTo>
                  <a:lnTo>
                    <a:pt x="8769350" y="5911215"/>
                  </a:lnTo>
                  <a:lnTo>
                    <a:pt x="8804910" y="5884545"/>
                  </a:lnTo>
                  <a:lnTo>
                    <a:pt x="8837295" y="5854700"/>
                  </a:lnTo>
                  <a:lnTo>
                    <a:pt x="8867140" y="5822315"/>
                  </a:lnTo>
                  <a:lnTo>
                    <a:pt x="8893810" y="5786755"/>
                  </a:lnTo>
                  <a:lnTo>
                    <a:pt x="8916670" y="5748655"/>
                  </a:lnTo>
                  <a:lnTo>
                    <a:pt x="8936355" y="5708650"/>
                  </a:lnTo>
                  <a:lnTo>
                    <a:pt x="8951595" y="5666105"/>
                  </a:lnTo>
                  <a:lnTo>
                    <a:pt x="8963025" y="5621655"/>
                  </a:lnTo>
                  <a:lnTo>
                    <a:pt x="8970010" y="5575935"/>
                  </a:lnTo>
                  <a:lnTo>
                    <a:pt x="8972550" y="5528945"/>
                  </a:lnTo>
                  <a:lnTo>
                    <a:pt x="8972550" y="1382395"/>
                  </a:lnTo>
                  <a:lnTo>
                    <a:pt x="461010" y="1382395"/>
                  </a:lnTo>
                  <a:lnTo>
                    <a:pt x="461010" y="921385"/>
                  </a:lnTo>
                  <a:lnTo>
                    <a:pt x="465455" y="875029"/>
                  </a:lnTo>
                  <a:lnTo>
                    <a:pt x="478789" y="831850"/>
                  </a:lnTo>
                  <a:lnTo>
                    <a:pt x="500380" y="792479"/>
                  </a:lnTo>
                  <a:lnTo>
                    <a:pt x="528319" y="758189"/>
                  </a:lnTo>
                  <a:lnTo>
                    <a:pt x="562610" y="730250"/>
                  </a:lnTo>
                  <a:lnTo>
                    <a:pt x="601344" y="709295"/>
                  </a:lnTo>
                  <a:lnTo>
                    <a:pt x="644525" y="695325"/>
                  </a:lnTo>
                  <a:lnTo>
                    <a:pt x="690880" y="690879"/>
                  </a:lnTo>
                  <a:lnTo>
                    <a:pt x="8972550" y="690879"/>
                  </a:lnTo>
                  <a:lnTo>
                    <a:pt x="8972550" y="0"/>
                  </a:lnTo>
                  <a:close/>
                </a:path>
                <a:path w="8972550" h="6701790">
                  <a:moveTo>
                    <a:pt x="8972550" y="690879"/>
                  </a:moveTo>
                  <a:lnTo>
                    <a:pt x="690880" y="690879"/>
                  </a:lnTo>
                  <a:lnTo>
                    <a:pt x="737869" y="695325"/>
                  </a:lnTo>
                  <a:lnTo>
                    <a:pt x="781050" y="709295"/>
                  </a:lnTo>
                  <a:lnTo>
                    <a:pt x="819785" y="730250"/>
                  </a:lnTo>
                  <a:lnTo>
                    <a:pt x="854075" y="758189"/>
                  </a:lnTo>
                  <a:lnTo>
                    <a:pt x="882014" y="792479"/>
                  </a:lnTo>
                  <a:lnTo>
                    <a:pt x="903605" y="831850"/>
                  </a:lnTo>
                  <a:lnTo>
                    <a:pt x="916939" y="875029"/>
                  </a:lnTo>
                  <a:lnTo>
                    <a:pt x="921385" y="921385"/>
                  </a:lnTo>
                  <a:lnTo>
                    <a:pt x="918844" y="968375"/>
                  </a:lnTo>
                  <a:lnTo>
                    <a:pt x="911860" y="1014095"/>
                  </a:lnTo>
                  <a:lnTo>
                    <a:pt x="901064" y="1058545"/>
                  </a:lnTo>
                  <a:lnTo>
                    <a:pt x="885189" y="1100454"/>
                  </a:lnTo>
                  <a:lnTo>
                    <a:pt x="866139" y="1141095"/>
                  </a:lnTo>
                  <a:lnTo>
                    <a:pt x="842644" y="1179195"/>
                  </a:lnTo>
                  <a:lnTo>
                    <a:pt x="816610" y="1214120"/>
                  </a:lnTo>
                  <a:lnTo>
                    <a:pt x="786764" y="1247139"/>
                  </a:lnTo>
                  <a:lnTo>
                    <a:pt x="753744" y="1276985"/>
                  </a:lnTo>
                  <a:lnTo>
                    <a:pt x="718185" y="1303654"/>
                  </a:lnTo>
                  <a:lnTo>
                    <a:pt x="680085" y="1326514"/>
                  </a:lnTo>
                  <a:lnTo>
                    <a:pt x="640080" y="1346200"/>
                  </a:lnTo>
                  <a:lnTo>
                    <a:pt x="597535" y="1361439"/>
                  </a:lnTo>
                  <a:lnTo>
                    <a:pt x="553719" y="1372870"/>
                  </a:lnTo>
                  <a:lnTo>
                    <a:pt x="508000" y="1379854"/>
                  </a:lnTo>
                  <a:lnTo>
                    <a:pt x="461010" y="1382395"/>
                  </a:lnTo>
                  <a:lnTo>
                    <a:pt x="8972550" y="1382395"/>
                  </a:lnTo>
                  <a:lnTo>
                    <a:pt x="8972550" y="690879"/>
                  </a:lnTo>
                  <a:close/>
                </a:path>
                <a:path w="8972550" h="6701790">
                  <a:moveTo>
                    <a:pt x="8051165" y="0"/>
                  </a:moveTo>
                  <a:lnTo>
                    <a:pt x="8051165" y="460375"/>
                  </a:lnTo>
                  <a:lnTo>
                    <a:pt x="8511540" y="460375"/>
                  </a:lnTo>
                  <a:lnTo>
                    <a:pt x="8511540" y="229870"/>
                  </a:lnTo>
                  <a:lnTo>
                    <a:pt x="8281670" y="229870"/>
                  </a:lnTo>
                  <a:lnTo>
                    <a:pt x="8234680" y="225425"/>
                  </a:lnTo>
                  <a:lnTo>
                    <a:pt x="8191500" y="212089"/>
                  </a:lnTo>
                  <a:lnTo>
                    <a:pt x="8152765" y="190500"/>
                  </a:lnTo>
                  <a:lnTo>
                    <a:pt x="8118475" y="162559"/>
                  </a:lnTo>
                  <a:lnTo>
                    <a:pt x="8090534" y="128270"/>
                  </a:lnTo>
                  <a:lnTo>
                    <a:pt x="8068945" y="89534"/>
                  </a:lnTo>
                  <a:lnTo>
                    <a:pt x="8055609" y="46354"/>
                  </a:lnTo>
                  <a:lnTo>
                    <a:pt x="8051165" y="0"/>
                  </a:lnTo>
                  <a:close/>
                </a:path>
                <a:path w="8972550" h="6701790">
                  <a:moveTo>
                    <a:pt x="8511540" y="0"/>
                  </a:moveTo>
                  <a:lnTo>
                    <a:pt x="8507095" y="46354"/>
                  </a:lnTo>
                  <a:lnTo>
                    <a:pt x="8493760" y="89534"/>
                  </a:lnTo>
                  <a:lnTo>
                    <a:pt x="8472170" y="128270"/>
                  </a:lnTo>
                  <a:lnTo>
                    <a:pt x="8444230" y="162559"/>
                  </a:lnTo>
                  <a:lnTo>
                    <a:pt x="8409940" y="190500"/>
                  </a:lnTo>
                  <a:lnTo>
                    <a:pt x="8371205" y="212089"/>
                  </a:lnTo>
                  <a:lnTo>
                    <a:pt x="8328025" y="225425"/>
                  </a:lnTo>
                  <a:lnTo>
                    <a:pt x="8281670" y="229870"/>
                  </a:lnTo>
                  <a:lnTo>
                    <a:pt x="8511540" y="229870"/>
                  </a:lnTo>
                  <a:lnTo>
                    <a:pt x="8511540" y="0"/>
                  </a:lnTo>
                  <a:close/>
                </a:path>
              </a:pathLst>
            </a:custGeom>
            <a:solidFill>
              <a:srgbClr val="E6F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8700" y="0"/>
              <a:ext cx="8511540" cy="1538605"/>
            </a:xfrm>
            <a:custGeom>
              <a:avLst/>
              <a:gdLst/>
              <a:ahLst/>
              <a:cxnLst/>
              <a:rect l="l" t="t" r="r" b="b"/>
              <a:pathLst>
                <a:path w="8511540" h="1538605">
                  <a:moveTo>
                    <a:pt x="229869" y="847089"/>
                  </a:moveTo>
                  <a:lnTo>
                    <a:pt x="183514" y="851535"/>
                  </a:lnTo>
                  <a:lnTo>
                    <a:pt x="140335" y="865504"/>
                  </a:lnTo>
                  <a:lnTo>
                    <a:pt x="101600" y="886460"/>
                  </a:lnTo>
                  <a:lnTo>
                    <a:pt x="67310" y="914400"/>
                  </a:lnTo>
                  <a:lnTo>
                    <a:pt x="39369" y="948689"/>
                  </a:lnTo>
                  <a:lnTo>
                    <a:pt x="17780" y="988060"/>
                  </a:lnTo>
                  <a:lnTo>
                    <a:pt x="4444" y="1031239"/>
                  </a:lnTo>
                  <a:lnTo>
                    <a:pt x="0" y="1077595"/>
                  </a:lnTo>
                  <a:lnTo>
                    <a:pt x="0" y="1538604"/>
                  </a:lnTo>
                  <a:lnTo>
                    <a:pt x="46989" y="1536064"/>
                  </a:lnTo>
                  <a:lnTo>
                    <a:pt x="92710" y="1529079"/>
                  </a:lnTo>
                  <a:lnTo>
                    <a:pt x="136525" y="1517650"/>
                  </a:lnTo>
                  <a:lnTo>
                    <a:pt x="179069" y="1502410"/>
                  </a:lnTo>
                  <a:lnTo>
                    <a:pt x="219075" y="1482725"/>
                  </a:lnTo>
                  <a:lnTo>
                    <a:pt x="257175" y="1459864"/>
                  </a:lnTo>
                  <a:lnTo>
                    <a:pt x="292735" y="1433195"/>
                  </a:lnTo>
                  <a:lnTo>
                    <a:pt x="325755" y="1403350"/>
                  </a:lnTo>
                  <a:lnTo>
                    <a:pt x="355600" y="1370329"/>
                  </a:lnTo>
                  <a:lnTo>
                    <a:pt x="381635" y="1335404"/>
                  </a:lnTo>
                  <a:lnTo>
                    <a:pt x="405130" y="1297304"/>
                  </a:lnTo>
                  <a:lnTo>
                    <a:pt x="424180" y="1256664"/>
                  </a:lnTo>
                  <a:lnTo>
                    <a:pt x="440055" y="1214754"/>
                  </a:lnTo>
                  <a:lnTo>
                    <a:pt x="450850" y="1170304"/>
                  </a:lnTo>
                  <a:lnTo>
                    <a:pt x="457835" y="1124585"/>
                  </a:lnTo>
                  <a:lnTo>
                    <a:pt x="460375" y="1077595"/>
                  </a:lnTo>
                  <a:lnTo>
                    <a:pt x="455930" y="1031239"/>
                  </a:lnTo>
                  <a:lnTo>
                    <a:pt x="442594" y="988060"/>
                  </a:lnTo>
                  <a:lnTo>
                    <a:pt x="421005" y="948689"/>
                  </a:lnTo>
                  <a:lnTo>
                    <a:pt x="393064" y="914400"/>
                  </a:lnTo>
                  <a:lnTo>
                    <a:pt x="358775" y="886460"/>
                  </a:lnTo>
                  <a:lnTo>
                    <a:pt x="320039" y="865504"/>
                  </a:lnTo>
                  <a:lnTo>
                    <a:pt x="276860" y="851535"/>
                  </a:lnTo>
                  <a:lnTo>
                    <a:pt x="229869" y="847089"/>
                  </a:lnTo>
                  <a:close/>
                </a:path>
                <a:path w="8511540" h="1538605">
                  <a:moveTo>
                    <a:pt x="8511540" y="156209"/>
                  </a:moveTo>
                  <a:lnTo>
                    <a:pt x="8050530" y="156209"/>
                  </a:lnTo>
                  <a:lnTo>
                    <a:pt x="8050530" y="616585"/>
                  </a:lnTo>
                  <a:lnTo>
                    <a:pt x="8098155" y="614045"/>
                  </a:lnTo>
                  <a:lnTo>
                    <a:pt x="8143875" y="607060"/>
                  </a:lnTo>
                  <a:lnTo>
                    <a:pt x="8187690" y="596264"/>
                  </a:lnTo>
                  <a:lnTo>
                    <a:pt x="8230234" y="580389"/>
                  </a:lnTo>
                  <a:lnTo>
                    <a:pt x="8270240" y="561339"/>
                  </a:lnTo>
                  <a:lnTo>
                    <a:pt x="8308340" y="537845"/>
                  </a:lnTo>
                  <a:lnTo>
                    <a:pt x="8343900" y="511810"/>
                  </a:lnTo>
                  <a:lnTo>
                    <a:pt x="8376284" y="481964"/>
                  </a:lnTo>
                  <a:lnTo>
                    <a:pt x="8406130" y="448945"/>
                  </a:lnTo>
                  <a:lnTo>
                    <a:pt x="8432800" y="413385"/>
                  </a:lnTo>
                  <a:lnTo>
                    <a:pt x="8455660" y="375285"/>
                  </a:lnTo>
                  <a:lnTo>
                    <a:pt x="8475345" y="335279"/>
                  </a:lnTo>
                  <a:lnTo>
                    <a:pt x="8490585" y="292734"/>
                  </a:lnTo>
                  <a:lnTo>
                    <a:pt x="8502015" y="248920"/>
                  </a:lnTo>
                  <a:lnTo>
                    <a:pt x="8509000" y="203200"/>
                  </a:lnTo>
                  <a:lnTo>
                    <a:pt x="8511540" y="156209"/>
                  </a:lnTo>
                  <a:close/>
                </a:path>
                <a:path w="8511540" h="1538605">
                  <a:moveTo>
                    <a:pt x="8483600" y="0"/>
                  </a:moveTo>
                  <a:lnTo>
                    <a:pt x="7617459" y="0"/>
                  </a:lnTo>
                  <a:lnTo>
                    <a:pt x="7610475" y="19050"/>
                  </a:lnTo>
                  <a:lnTo>
                    <a:pt x="7599680" y="62865"/>
                  </a:lnTo>
                  <a:lnTo>
                    <a:pt x="7592695" y="108584"/>
                  </a:lnTo>
                  <a:lnTo>
                    <a:pt x="7590155" y="156209"/>
                  </a:lnTo>
                  <a:lnTo>
                    <a:pt x="7594600" y="202565"/>
                  </a:lnTo>
                  <a:lnTo>
                    <a:pt x="7607934" y="245745"/>
                  </a:lnTo>
                  <a:lnTo>
                    <a:pt x="7629525" y="284479"/>
                  </a:lnTo>
                  <a:lnTo>
                    <a:pt x="7657465" y="318770"/>
                  </a:lnTo>
                  <a:lnTo>
                    <a:pt x="7691755" y="346709"/>
                  </a:lnTo>
                  <a:lnTo>
                    <a:pt x="7730490" y="368300"/>
                  </a:lnTo>
                  <a:lnTo>
                    <a:pt x="7773670" y="381635"/>
                  </a:lnTo>
                  <a:lnTo>
                    <a:pt x="7820659" y="386079"/>
                  </a:lnTo>
                  <a:lnTo>
                    <a:pt x="7867015" y="381635"/>
                  </a:lnTo>
                  <a:lnTo>
                    <a:pt x="7910195" y="368300"/>
                  </a:lnTo>
                  <a:lnTo>
                    <a:pt x="7948930" y="346709"/>
                  </a:lnTo>
                  <a:lnTo>
                    <a:pt x="7983220" y="318770"/>
                  </a:lnTo>
                  <a:lnTo>
                    <a:pt x="8011159" y="284479"/>
                  </a:lnTo>
                  <a:lnTo>
                    <a:pt x="8032750" y="245745"/>
                  </a:lnTo>
                  <a:lnTo>
                    <a:pt x="8046084" y="202565"/>
                  </a:lnTo>
                  <a:lnTo>
                    <a:pt x="8050530" y="156209"/>
                  </a:lnTo>
                  <a:lnTo>
                    <a:pt x="8511540" y="156209"/>
                  </a:lnTo>
                  <a:lnTo>
                    <a:pt x="8509000" y="108584"/>
                  </a:lnTo>
                  <a:lnTo>
                    <a:pt x="8502015" y="62865"/>
                  </a:lnTo>
                  <a:lnTo>
                    <a:pt x="8490585" y="19050"/>
                  </a:lnTo>
                  <a:lnTo>
                    <a:pt x="8483600" y="0"/>
                  </a:lnTo>
                  <a:close/>
                </a:path>
              </a:pathLst>
            </a:custGeom>
            <a:solidFill>
              <a:srgbClr val="B8C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8325" y="0"/>
              <a:ext cx="8972550" cy="6858000"/>
            </a:xfrm>
            <a:custGeom>
              <a:avLst/>
              <a:gdLst/>
              <a:ahLst/>
              <a:cxnLst/>
              <a:rect l="l" t="t" r="r" b="b"/>
              <a:pathLst>
                <a:path w="8972550" h="6858000">
                  <a:moveTo>
                    <a:pt x="0" y="1077595"/>
                  </a:moveTo>
                  <a:lnTo>
                    <a:pt x="2539" y="1030604"/>
                  </a:lnTo>
                  <a:lnTo>
                    <a:pt x="9525" y="984885"/>
                  </a:lnTo>
                  <a:lnTo>
                    <a:pt x="20955" y="940435"/>
                  </a:lnTo>
                  <a:lnTo>
                    <a:pt x="36194" y="897889"/>
                  </a:lnTo>
                  <a:lnTo>
                    <a:pt x="55880" y="857885"/>
                  </a:lnTo>
                  <a:lnTo>
                    <a:pt x="78739" y="819785"/>
                  </a:lnTo>
                  <a:lnTo>
                    <a:pt x="105410" y="784225"/>
                  </a:lnTo>
                  <a:lnTo>
                    <a:pt x="135255" y="751839"/>
                  </a:lnTo>
                  <a:lnTo>
                    <a:pt x="167639" y="721995"/>
                  </a:lnTo>
                  <a:lnTo>
                    <a:pt x="203200" y="695325"/>
                  </a:lnTo>
                  <a:lnTo>
                    <a:pt x="241300" y="672464"/>
                  </a:lnTo>
                  <a:lnTo>
                    <a:pt x="281305" y="652779"/>
                  </a:lnTo>
                  <a:lnTo>
                    <a:pt x="323850" y="637539"/>
                  </a:lnTo>
                  <a:lnTo>
                    <a:pt x="367664" y="626110"/>
                  </a:lnTo>
                  <a:lnTo>
                    <a:pt x="413385" y="619125"/>
                  </a:lnTo>
                  <a:lnTo>
                    <a:pt x="461010" y="616585"/>
                  </a:lnTo>
                  <a:lnTo>
                    <a:pt x="8051165" y="616585"/>
                  </a:lnTo>
                  <a:lnTo>
                    <a:pt x="8051165" y="156209"/>
                  </a:lnTo>
                  <a:lnTo>
                    <a:pt x="8053705" y="108584"/>
                  </a:lnTo>
                  <a:lnTo>
                    <a:pt x="8060690" y="62865"/>
                  </a:lnTo>
                  <a:lnTo>
                    <a:pt x="8071484" y="19050"/>
                  </a:lnTo>
                  <a:lnTo>
                    <a:pt x="8078470" y="0"/>
                  </a:lnTo>
                </a:path>
                <a:path w="8972550" h="6858000">
                  <a:moveTo>
                    <a:pt x="8944610" y="0"/>
                  </a:moveTo>
                  <a:lnTo>
                    <a:pt x="8951595" y="19050"/>
                  </a:lnTo>
                  <a:lnTo>
                    <a:pt x="8963025" y="62865"/>
                  </a:lnTo>
                  <a:lnTo>
                    <a:pt x="8970010" y="108584"/>
                  </a:lnTo>
                  <a:lnTo>
                    <a:pt x="8972550" y="156209"/>
                  </a:lnTo>
                  <a:lnTo>
                    <a:pt x="8972550" y="5685155"/>
                  </a:lnTo>
                  <a:lnTo>
                    <a:pt x="8970010" y="5732145"/>
                  </a:lnTo>
                  <a:lnTo>
                    <a:pt x="8963025" y="5777865"/>
                  </a:lnTo>
                  <a:lnTo>
                    <a:pt x="8951595" y="5822315"/>
                  </a:lnTo>
                  <a:lnTo>
                    <a:pt x="8936355" y="5864860"/>
                  </a:lnTo>
                  <a:lnTo>
                    <a:pt x="8916670" y="5904865"/>
                  </a:lnTo>
                  <a:lnTo>
                    <a:pt x="8893810" y="5942965"/>
                  </a:lnTo>
                  <a:lnTo>
                    <a:pt x="8867140" y="5978525"/>
                  </a:lnTo>
                  <a:lnTo>
                    <a:pt x="8837930" y="6010910"/>
                  </a:lnTo>
                  <a:lnTo>
                    <a:pt x="8804910" y="6040755"/>
                  </a:lnTo>
                  <a:lnTo>
                    <a:pt x="8769350" y="6067425"/>
                  </a:lnTo>
                  <a:lnTo>
                    <a:pt x="8731250" y="6090285"/>
                  </a:lnTo>
                  <a:lnTo>
                    <a:pt x="8691245" y="6109970"/>
                  </a:lnTo>
                  <a:lnTo>
                    <a:pt x="8648700" y="6125210"/>
                  </a:lnTo>
                  <a:lnTo>
                    <a:pt x="8604885" y="6136640"/>
                  </a:lnTo>
                  <a:lnTo>
                    <a:pt x="8559165" y="6143625"/>
                  </a:lnTo>
                  <a:lnTo>
                    <a:pt x="8511540" y="6146165"/>
                  </a:lnTo>
                  <a:lnTo>
                    <a:pt x="921385" y="6146165"/>
                  </a:lnTo>
                  <a:lnTo>
                    <a:pt x="921385" y="6606540"/>
                  </a:lnTo>
                  <a:lnTo>
                    <a:pt x="918844" y="6654165"/>
                  </a:lnTo>
                  <a:lnTo>
                    <a:pt x="911860" y="6699884"/>
                  </a:lnTo>
                  <a:lnTo>
                    <a:pt x="901064" y="6743700"/>
                  </a:lnTo>
                  <a:lnTo>
                    <a:pt x="885189" y="6786245"/>
                  </a:lnTo>
                  <a:lnTo>
                    <a:pt x="866139" y="6826250"/>
                  </a:lnTo>
                  <a:lnTo>
                    <a:pt x="846455" y="6858000"/>
                  </a:lnTo>
                </a:path>
                <a:path w="8972550" h="6858000">
                  <a:moveTo>
                    <a:pt x="74930" y="6858000"/>
                  </a:moveTo>
                  <a:lnTo>
                    <a:pt x="36194" y="6786245"/>
                  </a:lnTo>
                  <a:lnTo>
                    <a:pt x="20955" y="6743700"/>
                  </a:lnTo>
                  <a:lnTo>
                    <a:pt x="9525" y="6699884"/>
                  </a:lnTo>
                  <a:lnTo>
                    <a:pt x="2539" y="6654165"/>
                  </a:lnTo>
                  <a:lnTo>
                    <a:pt x="0" y="6606540"/>
                  </a:lnTo>
                  <a:lnTo>
                    <a:pt x="0" y="1077595"/>
                  </a:lnTo>
                </a:path>
                <a:path w="8972550" h="6858000">
                  <a:moveTo>
                    <a:pt x="8051165" y="616585"/>
                  </a:moveTo>
                  <a:lnTo>
                    <a:pt x="8511540" y="616585"/>
                  </a:lnTo>
                  <a:lnTo>
                    <a:pt x="8559165" y="614045"/>
                  </a:lnTo>
                  <a:lnTo>
                    <a:pt x="8604885" y="607060"/>
                  </a:lnTo>
                  <a:lnTo>
                    <a:pt x="8648700" y="596264"/>
                  </a:lnTo>
                  <a:lnTo>
                    <a:pt x="8691245" y="580389"/>
                  </a:lnTo>
                  <a:lnTo>
                    <a:pt x="8731250" y="561339"/>
                  </a:lnTo>
                  <a:lnTo>
                    <a:pt x="8769350" y="537845"/>
                  </a:lnTo>
                  <a:lnTo>
                    <a:pt x="8804910" y="511810"/>
                  </a:lnTo>
                  <a:lnTo>
                    <a:pt x="8837295" y="481964"/>
                  </a:lnTo>
                  <a:lnTo>
                    <a:pt x="8867140" y="448945"/>
                  </a:lnTo>
                  <a:lnTo>
                    <a:pt x="8893810" y="413385"/>
                  </a:lnTo>
                  <a:lnTo>
                    <a:pt x="8916670" y="375285"/>
                  </a:lnTo>
                  <a:lnTo>
                    <a:pt x="8936355" y="335279"/>
                  </a:lnTo>
                  <a:lnTo>
                    <a:pt x="8951595" y="292734"/>
                  </a:lnTo>
                  <a:lnTo>
                    <a:pt x="8963025" y="248920"/>
                  </a:lnTo>
                  <a:lnTo>
                    <a:pt x="8970010" y="203200"/>
                  </a:lnTo>
                  <a:lnTo>
                    <a:pt x="8972550" y="156209"/>
                  </a:lnTo>
                </a:path>
                <a:path w="8972550" h="6858000">
                  <a:moveTo>
                    <a:pt x="8511540" y="616585"/>
                  </a:moveTo>
                  <a:lnTo>
                    <a:pt x="8511540" y="156209"/>
                  </a:lnTo>
                  <a:lnTo>
                    <a:pt x="8507095" y="202565"/>
                  </a:lnTo>
                  <a:lnTo>
                    <a:pt x="8493760" y="245745"/>
                  </a:lnTo>
                  <a:lnTo>
                    <a:pt x="8472170" y="284479"/>
                  </a:lnTo>
                  <a:lnTo>
                    <a:pt x="8444230" y="318770"/>
                  </a:lnTo>
                  <a:lnTo>
                    <a:pt x="8409940" y="346709"/>
                  </a:lnTo>
                  <a:lnTo>
                    <a:pt x="8371205" y="368300"/>
                  </a:lnTo>
                  <a:lnTo>
                    <a:pt x="8328025" y="381635"/>
                  </a:lnTo>
                  <a:lnTo>
                    <a:pt x="8281670" y="386079"/>
                  </a:lnTo>
                  <a:lnTo>
                    <a:pt x="8234680" y="381635"/>
                  </a:lnTo>
                  <a:lnTo>
                    <a:pt x="8191500" y="368300"/>
                  </a:lnTo>
                  <a:lnTo>
                    <a:pt x="8152765" y="346709"/>
                  </a:lnTo>
                  <a:lnTo>
                    <a:pt x="8118475" y="318770"/>
                  </a:lnTo>
                  <a:lnTo>
                    <a:pt x="8090534" y="284479"/>
                  </a:lnTo>
                  <a:lnTo>
                    <a:pt x="8068945" y="245745"/>
                  </a:lnTo>
                  <a:lnTo>
                    <a:pt x="8055609" y="202565"/>
                  </a:lnTo>
                  <a:lnTo>
                    <a:pt x="8051165" y="156209"/>
                  </a:lnTo>
                </a:path>
                <a:path w="8972550" h="6858000">
                  <a:moveTo>
                    <a:pt x="461010" y="1538604"/>
                  </a:moveTo>
                  <a:lnTo>
                    <a:pt x="461010" y="1077595"/>
                  </a:lnTo>
                  <a:lnTo>
                    <a:pt x="465455" y="1031239"/>
                  </a:lnTo>
                  <a:lnTo>
                    <a:pt x="478789" y="988060"/>
                  </a:lnTo>
                  <a:lnTo>
                    <a:pt x="500380" y="948689"/>
                  </a:lnTo>
                  <a:lnTo>
                    <a:pt x="528319" y="914400"/>
                  </a:lnTo>
                  <a:lnTo>
                    <a:pt x="562610" y="886460"/>
                  </a:lnTo>
                  <a:lnTo>
                    <a:pt x="601344" y="865504"/>
                  </a:lnTo>
                  <a:lnTo>
                    <a:pt x="644525" y="851535"/>
                  </a:lnTo>
                  <a:lnTo>
                    <a:pt x="690880" y="847089"/>
                  </a:lnTo>
                  <a:lnTo>
                    <a:pt x="737869" y="851535"/>
                  </a:lnTo>
                  <a:lnTo>
                    <a:pt x="781050" y="865504"/>
                  </a:lnTo>
                  <a:lnTo>
                    <a:pt x="819785" y="886460"/>
                  </a:lnTo>
                  <a:lnTo>
                    <a:pt x="854075" y="914400"/>
                  </a:lnTo>
                  <a:lnTo>
                    <a:pt x="882014" y="948689"/>
                  </a:lnTo>
                  <a:lnTo>
                    <a:pt x="903605" y="988060"/>
                  </a:lnTo>
                  <a:lnTo>
                    <a:pt x="916939" y="1031239"/>
                  </a:lnTo>
                  <a:lnTo>
                    <a:pt x="921385" y="1077595"/>
                  </a:lnTo>
                  <a:lnTo>
                    <a:pt x="918844" y="1124585"/>
                  </a:lnTo>
                  <a:lnTo>
                    <a:pt x="911860" y="1170304"/>
                  </a:lnTo>
                  <a:lnTo>
                    <a:pt x="901064" y="1214754"/>
                  </a:lnTo>
                  <a:lnTo>
                    <a:pt x="885189" y="1256664"/>
                  </a:lnTo>
                  <a:lnTo>
                    <a:pt x="866139" y="1297304"/>
                  </a:lnTo>
                  <a:lnTo>
                    <a:pt x="842644" y="1335404"/>
                  </a:lnTo>
                  <a:lnTo>
                    <a:pt x="816610" y="1370329"/>
                  </a:lnTo>
                  <a:lnTo>
                    <a:pt x="786764" y="1403350"/>
                  </a:lnTo>
                  <a:lnTo>
                    <a:pt x="753744" y="1433195"/>
                  </a:lnTo>
                  <a:lnTo>
                    <a:pt x="718185" y="1459864"/>
                  </a:lnTo>
                  <a:lnTo>
                    <a:pt x="680085" y="1482725"/>
                  </a:lnTo>
                  <a:lnTo>
                    <a:pt x="640080" y="1502410"/>
                  </a:lnTo>
                  <a:lnTo>
                    <a:pt x="597535" y="1517650"/>
                  </a:lnTo>
                  <a:lnTo>
                    <a:pt x="553719" y="1529079"/>
                  </a:lnTo>
                  <a:lnTo>
                    <a:pt x="508000" y="1536064"/>
                  </a:lnTo>
                  <a:lnTo>
                    <a:pt x="461010" y="1538604"/>
                  </a:lnTo>
                  <a:lnTo>
                    <a:pt x="413385" y="1536064"/>
                  </a:lnTo>
                  <a:lnTo>
                    <a:pt x="367664" y="1529079"/>
                  </a:lnTo>
                  <a:lnTo>
                    <a:pt x="323850" y="1517650"/>
                  </a:lnTo>
                  <a:lnTo>
                    <a:pt x="281305" y="1502410"/>
                  </a:lnTo>
                  <a:lnTo>
                    <a:pt x="241300" y="1482725"/>
                  </a:lnTo>
                  <a:lnTo>
                    <a:pt x="203200" y="1459864"/>
                  </a:lnTo>
                  <a:lnTo>
                    <a:pt x="167639" y="1433195"/>
                  </a:lnTo>
                  <a:lnTo>
                    <a:pt x="135255" y="1403350"/>
                  </a:lnTo>
                  <a:lnTo>
                    <a:pt x="105410" y="1370329"/>
                  </a:lnTo>
                  <a:lnTo>
                    <a:pt x="78739" y="1335404"/>
                  </a:lnTo>
                  <a:lnTo>
                    <a:pt x="55880" y="1297304"/>
                  </a:lnTo>
                  <a:lnTo>
                    <a:pt x="36194" y="1256664"/>
                  </a:lnTo>
                  <a:lnTo>
                    <a:pt x="20955" y="1214754"/>
                  </a:lnTo>
                  <a:lnTo>
                    <a:pt x="9525" y="1170304"/>
                  </a:lnTo>
                  <a:lnTo>
                    <a:pt x="2539" y="1124585"/>
                  </a:lnTo>
                  <a:lnTo>
                    <a:pt x="0" y="1077595"/>
                  </a:lnTo>
                </a:path>
                <a:path w="8972550" h="6858000">
                  <a:moveTo>
                    <a:pt x="921385" y="1077595"/>
                  </a:moveTo>
                  <a:lnTo>
                    <a:pt x="921385" y="6146165"/>
                  </a:lnTo>
                </a:path>
              </a:pathLst>
            </a:custGeom>
            <a:ln w="76200">
              <a:solidFill>
                <a:srgbClr val="2EAC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77795" y="602234"/>
            <a:ext cx="7748905" cy="5611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Okul Sağlığı Kapsamında Yürütülen</a:t>
            </a:r>
            <a:r>
              <a:rPr sz="24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Program/Projeler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50" dirty="0">
              <a:latin typeface="Arial"/>
              <a:cs typeface="Arial"/>
            </a:endParaRPr>
          </a:p>
          <a:p>
            <a:pPr marL="175260" marR="541655">
              <a:lnSpc>
                <a:spcPts val="2840"/>
              </a:lnSpc>
              <a:buAutoNum type="arabicPlain"/>
              <a:tabLst>
                <a:tab pos="492759" algn="l"/>
              </a:tabLst>
            </a:pPr>
            <a:r>
              <a:rPr lang="tr-TR" sz="2400" b="1" spc="-210" dirty="0" smtClean="0">
                <a:latin typeface="Arial"/>
                <a:cs typeface="Arial"/>
              </a:rPr>
              <a:t>-</a:t>
            </a:r>
            <a:r>
              <a:rPr sz="2400" b="1" spc="-210" dirty="0" err="1" smtClean="0">
                <a:latin typeface="Arial"/>
                <a:cs typeface="Arial"/>
              </a:rPr>
              <a:t>Ağız</a:t>
            </a:r>
            <a:r>
              <a:rPr sz="2400" b="1" spc="-210" dirty="0" smtClean="0">
                <a:latin typeface="Arial"/>
                <a:cs typeface="Arial"/>
              </a:rPr>
              <a:t> </a:t>
            </a:r>
            <a:r>
              <a:rPr sz="2400" b="1" spc="-204" dirty="0" err="1">
                <a:latin typeface="Arial"/>
                <a:cs typeface="Arial"/>
              </a:rPr>
              <a:t>ve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-375" dirty="0" smtClean="0">
                <a:latin typeface="Arial"/>
                <a:cs typeface="Arial"/>
              </a:rPr>
              <a:t>D</a:t>
            </a:r>
            <a:r>
              <a:rPr lang="tr-TR" sz="2400" b="1" spc="-375" dirty="0" smtClean="0">
                <a:latin typeface="Arial"/>
                <a:cs typeface="Arial"/>
              </a:rPr>
              <a:t> </a:t>
            </a:r>
            <a:r>
              <a:rPr sz="2400" b="1" spc="-375" dirty="0" smtClean="0">
                <a:latin typeface="Arial"/>
                <a:cs typeface="Arial"/>
              </a:rPr>
              <a:t>i</a:t>
            </a:r>
            <a:r>
              <a:rPr lang="tr-TR" sz="2400" b="1" spc="-375" dirty="0" smtClean="0">
                <a:latin typeface="Arial"/>
                <a:cs typeface="Arial"/>
              </a:rPr>
              <a:t> ş</a:t>
            </a:r>
            <a:r>
              <a:rPr sz="2400" b="1" spc="-375" dirty="0" smtClean="0">
                <a:latin typeface="Arial"/>
                <a:cs typeface="Arial"/>
              </a:rPr>
              <a:t> </a:t>
            </a:r>
            <a:r>
              <a:rPr lang="tr-TR" sz="2400" b="1" spc="-375" dirty="0" smtClean="0">
                <a:latin typeface="Arial"/>
                <a:cs typeface="Arial"/>
              </a:rPr>
              <a:t> </a:t>
            </a:r>
            <a:r>
              <a:rPr sz="2400" b="1" spc="-175" dirty="0" err="1" smtClean="0">
                <a:latin typeface="Arial"/>
                <a:cs typeface="Arial"/>
              </a:rPr>
              <a:t>Sağlığı</a:t>
            </a:r>
            <a:r>
              <a:rPr sz="2400" b="1" spc="-175" dirty="0" smtClean="0">
                <a:latin typeface="Arial"/>
                <a:cs typeface="Arial"/>
              </a:rPr>
              <a:t> </a:t>
            </a:r>
            <a:r>
              <a:rPr sz="2400" b="1" spc="-180" dirty="0">
                <a:latin typeface="Arial"/>
                <a:cs typeface="Arial"/>
              </a:rPr>
              <a:t>Eğitimi </a:t>
            </a:r>
            <a:r>
              <a:rPr sz="2400" b="1" spc="-204" dirty="0">
                <a:latin typeface="Arial"/>
                <a:cs typeface="Arial"/>
              </a:rPr>
              <a:t>ve </a:t>
            </a:r>
            <a:r>
              <a:rPr sz="2400" b="1" spc="-235" dirty="0">
                <a:latin typeface="Arial"/>
                <a:cs typeface="Arial"/>
              </a:rPr>
              <a:t>Koruyucu </a:t>
            </a:r>
            <a:r>
              <a:rPr sz="2400" b="1" spc="-204" dirty="0" err="1">
                <a:latin typeface="Arial"/>
                <a:cs typeface="Arial"/>
              </a:rPr>
              <a:t>Ağız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-375" dirty="0" smtClean="0">
                <a:latin typeface="Arial"/>
                <a:cs typeface="Arial"/>
              </a:rPr>
              <a:t>Di</a:t>
            </a:r>
            <a:r>
              <a:rPr lang="tr-TR" sz="2400" b="1" spc="-375" dirty="0" smtClean="0">
                <a:latin typeface="Arial"/>
                <a:cs typeface="Arial"/>
              </a:rPr>
              <a:t>  ş</a:t>
            </a:r>
            <a:r>
              <a:rPr sz="2400" b="1" spc="-375" dirty="0" smtClean="0">
                <a:latin typeface="Arial"/>
                <a:cs typeface="Arial"/>
              </a:rPr>
              <a:t> </a:t>
            </a:r>
            <a:r>
              <a:rPr sz="2400" b="1" spc="-175" dirty="0" err="1">
                <a:latin typeface="Arial"/>
                <a:cs typeface="Arial"/>
              </a:rPr>
              <a:t>Sağlığı</a:t>
            </a:r>
            <a:r>
              <a:rPr sz="2400" b="1" spc="-175" dirty="0">
                <a:latin typeface="Arial"/>
                <a:cs typeface="Arial"/>
              </a:rPr>
              <a:t>  </a:t>
            </a:r>
            <a:r>
              <a:rPr sz="2400" b="1" spc="-114" dirty="0" err="1" smtClean="0">
                <a:latin typeface="Arial"/>
                <a:cs typeface="Arial"/>
              </a:rPr>
              <a:t>Çalı</a:t>
            </a:r>
            <a:r>
              <a:rPr lang="tr-TR" sz="2400" b="1" spc="-114" dirty="0" smtClean="0">
                <a:latin typeface="Arial"/>
                <a:cs typeface="Arial"/>
              </a:rPr>
              <a:t>ş</a:t>
            </a:r>
            <a:r>
              <a:rPr sz="2400" b="1" spc="-114" dirty="0" err="1" smtClean="0">
                <a:latin typeface="Arial"/>
                <a:cs typeface="Arial"/>
              </a:rPr>
              <a:t>maları</a:t>
            </a:r>
            <a:endParaRPr sz="2400" dirty="0">
              <a:latin typeface="Arial"/>
              <a:cs typeface="Arial"/>
            </a:endParaRPr>
          </a:p>
          <a:p>
            <a:pPr marL="175260" marR="2912745">
              <a:lnSpc>
                <a:spcPts val="2860"/>
              </a:lnSpc>
              <a:spcBef>
                <a:spcPts val="70"/>
              </a:spcBef>
              <a:buAutoNum type="arabicPlain"/>
              <a:tabLst>
                <a:tab pos="555625" algn="l"/>
                <a:tab pos="556260" algn="l"/>
              </a:tabLst>
            </a:pPr>
            <a:r>
              <a:rPr lang="tr-TR" sz="2400" b="1" spc="-75" dirty="0" smtClean="0">
                <a:latin typeface="Arial"/>
                <a:cs typeface="Arial"/>
              </a:rPr>
              <a:t>-</a:t>
            </a:r>
            <a:r>
              <a:rPr sz="2400" b="1" spc="-75" dirty="0" err="1" smtClean="0">
                <a:latin typeface="Arial"/>
                <a:cs typeface="Arial"/>
              </a:rPr>
              <a:t>Beslenme</a:t>
            </a:r>
            <a:r>
              <a:rPr sz="2400" b="1" spc="-75" dirty="0" smtClean="0">
                <a:latin typeface="Arial"/>
                <a:cs typeface="Arial"/>
              </a:rPr>
              <a:t> </a:t>
            </a:r>
            <a:r>
              <a:rPr sz="2400" b="1" spc="-75" dirty="0">
                <a:latin typeface="Arial"/>
                <a:cs typeface="Arial"/>
              </a:rPr>
              <a:t>Dostu </a:t>
            </a:r>
            <a:r>
              <a:rPr sz="2400" b="1" spc="-70" dirty="0">
                <a:latin typeface="Arial"/>
                <a:cs typeface="Arial"/>
              </a:rPr>
              <a:t>Okul</a:t>
            </a:r>
            <a:r>
              <a:rPr sz="2400" b="1" spc="-355" dirty="0">
                <a:latin typeface="Arial"/>
                <a:cs typeface="Arial"/>
              </a:rPr>
              <a:t> </a:t>
            </a:r>
            <a:r>
              <a:rPr sz="2400" b="1" spc="-95" dirty="0">
                <a:latin typeface="Arial"/>
                <a:cs typeface="Arial"/>
              </a:rPr>
              <a:t>Programı  </a:t>
            </a:r>
            <a:r>
              <a:rPr sz="2400" b="1" spc="-120" dirty="0">
                <a:latin typeface="Arial"/>
                <a:cs typeface="Arial"/>
              </a:rPr>
              <a:t>3- </a:t>
            </a:r>
            <a:r>
              <a:rPr sz="2400" b="1" spc="-75" dirty="0">
                <a:latin typeface="Arial"/>
                <a:cs typeface="Arial"/>
              </a:rPr>
              <a:t>Beyaz </a:t>
            </a:r>
            <a:r>
              <a:rPr sz="2400" b="1" spc="-95" dirty="0">
                <a:latin typeface="Arial"/>
                <a:cs typeface="Arial"/>
              </a:rPr>
              <a:t>Bayrak</a:t>
            </a:r>
            <a:r>
              <a:rPr sz="2400" b="1" spc="-170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</a:rPr>
              <a:t>Projesi</a:t>
            </a:r>
            <a:endParaRPr sz="2400" dirty="0">
              <a:latin typeface="Arial"/>
              <a:cs typeface="Arial"/>
            </a:endParaRPr>
          </a:p>
          <a:p>
            <a:pPr marL="175259">
              <a:lnSpc>
                <a:spcPts val="2770"/>
              </a:lnSpc>
              <a:tabLst>
                <a:tab pos="492759" algn="l"/>
              </a:tabLst>
            </a:pPr>
            <a:r>
              <a:rPr lang="tr-TR" sz="2400" b="1" spc="-95" dirty="0" smtClean="0">
                <a:latin typeface="Arial"/>
                <a:cs typeface="Arial"/>
              </a:rPr>
              <a:t>4-</a:t>
            </a:r>
            <a:r>
              <a:rPr sz="2400" b="1" spc="-95" dirty="0" err="1" smtClean="0">
                <a:latin typeface="Arial"/>
                <a:cs typeface="Arial"/>
              </a:rPr>
              <a:t>Büyüme</a:t>
            </a:r>
            <a:r>
              <a:rPr sz="2400" b="1" spc="-95" dirty="0" smtClean="0">
                <a:latin typeface="Arial"/>
                <a:cs typeface="Arial"/>
              </a:rPr>
              <a:t> </a:t>
            </a:r>
            <a:r>
              <a:rPr sz="2400" b="1" spc="-125" dirty="0" err="1" smtClean="0">
                <a:latin typeface="Arial"/>
                <a:cs typeface="Arial"/>
              </a:rPr>
              <a:t>Geli</a:t>
            </a:r>
            <a:r>
              <a:rPr lang="tr-TR" sz="2400" b="1" spc="-125" dirty="0" smtClean="0">
                <a:latin typeface="Arial"/>
                <a:cs typeface="Arial"/>
              </a:rPr>
              <a:t>ş</a:t>
            </a:r>
            <a:r>
              <a:rPr sz="2400" b="1" spc="-125" dirty="0" err="1" smtClean="0">
                <a:latin typeface="Arial"/>
                <a:cs typeface="Arial"/>
              </a:rPr>
              <a:t>menin</a:t>
            </a:r>
            <a:r>
              <a:rPr sz="2400" b="1" spc="-125" dirty="0" smtClean="0">
                <a:latin typeface="Arial"/>
                <a:cs typeface="Arial"/>
              </a:rPr>
              <a:t> </a:t>
            </a:r>
            <a:r>
              <a:rPr lang="tr-TR" sz="2400" b="1" spc="-200" dirty="0" smtClean="0">
                <a:latin typeface="Arial"/>
                <a:cs typeface="Arial"/>
              </a:rPr>
              <a:t>İ </a:t>
            </a:r>
            <a:r>
              <a:rPr sz="2400" b="1" spc="-200" dirty="0" err="1" smtClean="0">
                <a:latin typeface="Arial"/>
                <a:cs typeface="Arial"/>
              </a:rPr>
              <a:t>zlenmesi</a:t>
            </a:r>
            <a:r>
              <a:rPr sz="2400" b="1" spc="-300" dirty="0" smtClean="0">
                <a:latin typeface="Arial"/>
                <a:cs typeface="Arial"/>
              </a:rPr>
              <a:t> </a:t>
            </a:r>
            <a:r>
              <a:rPr lang="tr-TR" sz="2400" b="1" spc="-300" dirty="0" smtClean="0">
                <a:latin typeface="Arial"/>
                <a:cs typeface="Arial"/>
              </a:rPr>
              <a:t> </a:t>
            </a:r>
            <a:r>
              <a:rPr sz="2400" b="1" spc="-95" dirty="0" err="1" smtClean="0">
                <a:latin typeface="Arial"/>
                <a:cs typeface="Arial"/>
              </a:rPr>
              <a:t>Programı</a:t>
            </a:r>
            <a:endParaRPr sz="2400" dirty="0">
              <a:latin typeface="Arial"/>
              <a:cs typeface="Arial"/>
            </a:endParaRPr>
          </a:p>
          <a:p>
            <a:pPr marL="175260" marR="2950845">
              <a:lnSpc>
                <a:spcPts val="2860"/>
              </a:lnSpc>
              <a:spcBef>
                <a:spcPts val="150"/>
              </a:spcBef>
              <a:tabLst>
                <a:tab pos="492759" algn="l"/>
              </a:tabLst>
            </a:pPr>
            <a:r>
              <a:rPr lang="tr-TR" sz="2400" b="1" spc="-170" dirty="0" smtClean="0">
                <a:latin typeface="Arial"/>
                <a:cs typeface="Arial"/>
              </a:rPr>
              <a:t>5-</a:t>
            </a:r>
            <a:r>
              <a:rPr sz="2400" b="1" spc="-170" dirty="0" err="1" smtClean="0">
                <a:latin typeface="Arial"/>
                <a:cs typeface="Arial"/>
              </a:rPr>
              <a:t>Fiziksel</a:t>
            </a:r>
            <a:r>
              <a:rPr sz="2400" b="1" spc="-170" dirty="0" smtClean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Aktivite </a:t>
            </a:r>
            <a:r>
              <a:rPr sz="2400" b="1" spc="-215" dirty="0">
                <a:latin typeface="Arial"/>
                <a:cs typeface="Arial"/>
              </a:rPr>
              <a:t>Uygunluk </a:t>
            </a:r>
            <a:r>
              <a:rPr sz="2400" b="1" spc="-195" dirty="0">
                <a:latin typeface="Arial"/>
                <a:cs typeface="Arial"/>
              </a:rPr>
              <a:t>Karnesi  </a:t>
            </a:r>
            <a:r>
              <a:rPr sz="2400" b="1" spc="-165" dirty="0">
                <a:latin typeface="Arial"/>
                <a:cs typeface="Arial"/>
              </a:rPr>
              <a:t>6- </a:t>
            </a:r>
            <a:r>
              <a:rPr sz="2400" b="1" spc="-210" dirty="0">
                <a:latin typeface="Arial"/>
                <a:cs typeface="Arial"/>
              </a:rPr>
              <a:t>Okul </a:t>
            </a:r>
            <a:r>
              <a:rPr sz="2400" b="1" spc="-204" dirty="0">
                <a:latin typeface="Arial"/>
                <a:cs typeface="Arial"/>
              </a:rPr>
              <a:t>Çağı </a:t>
            </a:r>
            <a:r>
              <a:rPr sz="2400" b="1" spc="-185" dirty="0" err="1">
                <a:latin typeface="Arial"/>
                <a:cs typeface="Arial"/>
              </a:rPr>
              <a:t>Çocuklarının</a:t>
            </a:r>
            <a:r>
              <a:rPr sz="2400" b="1" spc="265" dirty="0">
                <a:latin typeface="Arial"/>
                <a:cs typeface="Arial"/>
              </a:rPr>
              <a:t> </a:t>
            </a:r>
            <a:r>
              <a:rPr sz="2400" b="1" spc="-229" dirty="0" smtClean="0">
                <a:latin typeface="Arial"/>
                <a:cs typeface="Arial"/>
              </a:rPr>
              <a:t>A</a:t>
            </a:r>
            <a:r>
              <a:rPr lang="tr-TR" sz="2400" b="1" spc="-229" dirty="0" smtClean="0">
                <a:latin typeface="Arial"/>
                <a:cs typeface="Arial"/>
              </a:rPr>
              <a:t>ş</a:t>
            </a:r>
            <a:r>
              <a:rPr sz="2400" b="1" spc="-229" dirty="0" err="1" smtClean="0">
                <a:latin typeface="Arial"/>
                <a:cs typeface="Arial"/>
              </a:rPr>
              <a:t>ılamaları</a:t>
            </a:r>
            <a:endParaRPr sz="2400" dirty="0">
              <a:latin typeface="Arial"/>
              <a:cs typeface="Arial"/>
            </a:endParaRPr>
          </a:p>
          <a:p>
            <a:pPr marL="175259">
              <a:lnSpc>
                <a:spcPts val="2820"/>
              </a:lnSpc>
              <a:tabLst>
                <a:tab pos="492759" algn="l"/>
              </a:tabLst>
            </a:pPr>
            <a:r>
              <a:rPr lang="tr-TR" sz="2400" b="1" spc="-75" dirty="0" smtClean="0">
                <a:latin typeface="Arial"/>
                <a:cs typeface="Arial"/>
              </a:rPr>
              <a:t>7-</a:t>
            </a:r>
            <a:r>
              <a:rPr sz="2400" b="1" spc="-75" dirty="0" err="1" smtClean="0">
                <a:latin typeface="Arial"/>
                <a:cs typeface="Arial"/>
              </a:rPr>
              <a:t>Okul</a:t>
            </a:r>
            <a:r>
              <a:rPr sz="2400" b="1" spc="-75" dirty="0" smtClean="0">
                <a:latin typeface="Arial"/>
                <a:cs typeface="Arial"/>
              </a:rPr>
              <a:t> </a:t>
            </a:r>
            <a:r>
              <a:rPr sz="2400" b="1" spc="-75" dirty="0">
                <a:latin typeface="Arial"/>
                <a:cs typeface="Arial"/>
              </a:rPr>
              <a:t>Çağı </a:t>
            </a:r>
            <a:r>
              <a:rPr sz="2400" b="1" spc="-85" dirty="0" err="1">
                <a:latin typeface="Arial"/>
                <a:cs typeface="Arial"/>
              </a:rPr>
              <a:t>Çocuklarında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lang="tr-TR" sz="2400" b="1" spc="-355" dirty="0" smtClean="0">
                <a:latin typeface="Arial"/>
                <a:cs typeface="Arial"/>
              </a:rPr>
              <a:t>İş</a:t>
            </a:r>
            <a:r>
              <a:rPr sz="2400" b="1" spc="-355" dirty="0" err="1" smtClean="0">
                <a:latin typeface="Arial"/>
                <a:cs typeface="Arial"/>
              </a:rPr>
              <a:t>itme</a:t>
            </a:r>
            <a:r>
              <a:rPr sz="2400" b="1" spc="-355" dirty="0" smtClean="0">
                <a:latin typeface="Arial"/>
                <a:cs typeface="Arial"/>
              </a:rPr>
              <a:t> </a:t>
            </a:r>
            <a:r>
              <a:rPr sz="2400" b="1" spc="-110" dirty="0">
                <a:latin typeface="Arial"/>
                <a:cs typeface="Arial"/>
              </a:rPr>
              <a:t>Tarama</a:t>
            </a:r>
            <a:r>
              <a:rPr sz="2400" b="1" spc="-515" dirty="0">
                <a:latin typeface="Arial"/>
                <a:cs typeface="Arial"/>
              </a:rPr>
              <a:t> </a:t>
            </a:r>
            <a:r>
              <a:rPr sz="2400" b="1" spc="-95" dirty="0">
                <a:latin typeface="Arial"/>
                <a:cs typeface="Arial"/>
              </a:rPr>
              <a:t>Programı</a:t>
            </a:r>
            <a:endParaRPr sz="2400" dirty="0">
              <a:latin typeface="Arial"/>
              <a:cs typeface="Arial"/>
            </a:endParaRPr>
          </a:p>
          <a:p>
            <a:pPr marL="175260" marR="67310">
              <a:lnSpc>
                <a:spcPts val="2840"/>
              </a:lnSpc>
              <a:spcBef>
                <a:spcPts val="120"/>
              </a:spcBef>
              <a:tabLst>
                <a:tab pos="424180" algn="l"/>
              </a:tabLst>
            </a:pPr>
            <a:r>
              <a:rPr lang="tr-TR" sz="2400" b="1" spc="-75" dirty="0" smtClean="0">
                <a:latin typeface="Arial"/>
                <a:cs typeface="Arial"/>
              </a:rPr>
              <a:t>8-</a:t>
            </a:r>
            <a:r>
              <a:rPr sz="2400" b="1" spc="-75" dirty="0" err="1" smtClean="0">
                <a:latin typeface="Arial"/>
                <a:cs typeface="Arial"/>
              </a:rPr>
              <a:t>Okulda</a:t>
            </a:r>
            <a:r>
              <a:rPr sz="2400" b="1" spc="-215" dirty="0" smtClean="0">
                <a:latin typeface="Arial"/>
                <a:cs typeface="Arial"/>
              </a:rPr>
              <a:t> </a:t>
            </a:r>
            <a:r>
              <a:rPr sz="2400" b="1" spc="-70" dirty="0">
                <a:latin typeface="Arial"/>
                <a:cs typeface="Arial"/>
              </a:rPr>
              <a:t>Sağlığın</a:t>
            </a:r>
            <a:r>
              <a:rPr sz="2400" b="1" spc="-240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Korunması</a:t>
            </a:r>
            <a:r>
              <a:rPr sz="2400" b="1" spc="-265" dirty="0">
                <a:latin typeface="Arial"/>
                <a:cs typeface="Arial"/>
              </a:rPr>
              <a:t> </a:t>
            </a:r>
            <a:r>
              <a:rPr sz="2400" b="1" spc="-75" dirty="0" err="1">
                <a:latin typeface="Arial"/>
                <a:cs typeface="Arial"/>
              </a:rPr>
              <a:t>ve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-100" dirty="0" err="1" smtClean="0">
                <a:latin typeface="Arial"/>
                <a:cs typeface="Arial"/>
              </a:rPr>
              <a:t>Geli</a:t>
            </a:r>
            <a:r>
              <a:rPr lang="tr-TR" sz="2400" b="1" spc="-100" dirty="0" smtClean="0">
                <a:latin typeface="Arial"/>
                <a:cs typeface="Arial"/>
              </a:rPr>
              <a:t>ş</a:t>
            </a:r>
            <a:r>
              <a:rPr sz="2400" b="1" spc="-100" dirty="0" err="1" smtClean="0">
                <a:latin typeface="Arial"/>
                <a:cs typeface="Arial"/>
              </a:rPr>
              <a:t>tirilmesi</a:t>
            </a:r>
            <a:r>
              <a:rPr sz="2400" b="1" spc="-275" dirty="0" smtClean="0">
                <a:latin typeface="Arial"/>
                <a:cs typeface="Arial"/>
              </a:rPr>
              <a:t> </a:t>
            </a:r>
            <a:r>
              <a:rPr sz="2400" b="1" spc="-95" dirty="0">
                <a:latin typeface="Arial"/>
                <a:cs typeface="Arial"/>
              </a:rPr>
              <a:t>Programı  </a:t>
            </a:r>
            <a:r>
              <a:rPr sz="2400" b="1" spc="-120" dirty="0">
                <a:latin typeface="Arial"/>
                <a:cs typeface="Arial"/>
              </a:rPr>
              <a:t>9-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Okullarda</a:t>
            </a:r>
            <a:r>
              <a:rPr sz="2400" b="1" spc="-18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Diyabet</a:t>
            </a:r>
            <a:r>
              <a:rPr sz="2400" b="1" spc="-200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Eğitimi</a:t>
            </a:r>
            <a:r>
              <a:rPr sz="2400" b="1" spc="-270" dirty="0">
                <a:latin typeface="Arial"/>
                <a:cs typeface="Arial"/>
              </a:rPr>
              <a:t> </a:t>
            </a:r>
            <a:r>
              <a:rPr sz="2400" b="1" spc="-20" dirty="0" err="1" smtClean="0">
                <a:latin typeface="Arial"/>
                <a:cs typeface="Arial"/>
              </a:rPr>
              <a:t>Programı</a:t>
            </a:r>
            <a:endParaRPr lang="tr-TR" sz="2400" b="1" spc="-20" dirty="0" smtClean="0">
              <a:latin typeface="Arial"/>
              <a:cs typeface="Arial"/>
            </a:endParaRPr>
          </a:p>
          <a:p>
            <a:pPr marL="175260" marR="67310">
              <a:lnSpc>
                <a:spcPts val="2840"/>
              </a:lnSpc>
              <a:spcBef>
                <a:spcPts val="120"/>
              </a:spcBef>
              <a:tabLst>
                <a:tab pos="424180" algn="l"/>
              </a:tabLst>
            </a:pPr>
            <a:r>
              <a:rPr lang="tr-TR" sz="2400" b="1" dirty="0" smtClean="0">
                <a:latin typeface="Arial"/>
                <a:cs typeface="Arial"/>
              </a:rPr>
              <a:t>10</a:t>
            </a:r>
            <a:r>
              <a:rPr lang="tr-TR" sz="2400" dirty="0" smtClean="0">
                <a:latin typeface="Arial"/>
                <a:cs typeface="Arial"/>
              </a:rPr>
              <a:t>-</a:t>
            </a:r>
            <a:r>
              <a:rPr sz="2400" b="1" spc="-75" dirty="0" err="1" smtClean="0">
                <a:latin typeface="Arial"/>
                <a:cs typeface="Arial"/>
              </a:rPr>
              <a:t>Okul</a:t>
            </a:r>
            <a:r>
              <a:rPr sz="2400" b="1" spc="-75" dirty="0" smtClean="0">
                <a:latin typeface="Arial"/>
                <a:cs typeface="Arial"/>
              </a:rPr>
              <a:t> </a:t>
            </a:r>
            <a:r>
              <a:rPr sz="2400" b="1" spc="-75" dirty="0" err="1" smtClean="0">
                <a:latin typeface="Arial"/>
                <a:cs typeface="Arial"/>
              </a:rPr>
              <a:t>Sütü</a:t>
            </a:r>
            <a:r>
              <a:rPr sz="2400" b="1" spc="-170" dirty="0" smtClean="0">
                <a:latin typeface="Arial"/>
                <a:cs typeface="Arial"/>
              </a:rPr>
              <a:t> </a:t>
            </a:r>
            <a:r>
              <a:rPr sz="2400" b="1" spc="-90" dirty="0" err="1" smtClean="0">
                <a:latin typeface="Arial"/>
                <a:cs typeface="Arial"/>
              </a:rPr>
              <a:t>Programı</a:t>
            </a:r>
            <a:endParaRPr sz="2400" b="1" spc="-90" dirty="0" smtClean="0">
              <a:latin typeface="Arial"/>
              <a:cs typeface="Arial"/>
            </a:endParaRPr>
          </a:p>
          <a:p>
            <a:pPr marL="175260" marR="122555">
              <a:lnSpc>
                <a:spcPts val="2920"/>
              </a:lnSpc>
              <a:spcBef>
                <a:spcPts val="55"/>
              </a:spcBef>
              <a:tabLst>
                <a:tab pos="645160" algn="l"/>
              </a:tabLst>
            </a:pPr>
            <a:r>
              <a:rPr lang="tr-TR" sz="2400" b="1" spc="-70" dirty="0" smtClean="0">
                <a:latin typeface="Arial"/>
                <a:cs typeface="Arial"/>
              </a:rPr>
              <a:t>11- O</a:t>
            </a:r>
            <a:r>
              <a:rPr sz="2400" b="1" spc="-70" dirty="0" err="1" smtClean="0">
                <a:latin typeface="Arial"/>
                <a:cs typeface="Arial"/>
              </a:rPr>
              <a:t>kullarda</a:t>
            </a:r>
            <a:r>
              <a:rPr sz="2400" b="1" spc="-225" dirty="0" smtClean="0">
                <a:latin typeface="Arial"/>
                <a:cs typeface="Arial"/>
              </a:rPr>
              <a:t> </a:t>
            </a:r>
            <a:r>
              <a:rPr lang="tr-TR" sz="2400" b="1" spc="-50" dirty="0" err="1">
                <a:latin typeface="Arial"/>
                <a:cs typeface="Arial"/>
              </a:rPr>
              <a:t>Ş</a:t>
            </a:r>
            <a:r>
              <a:rPr sz="2400" b="1" spc="-50" dirty="0" err="1" smtClean="0">
                <a:latin typeface="Arial"/>
                <a:cs typeface="Arial"/>
              </a:rPr>
              <a:t>iddetin</a:t>
            </a:r>
            <a:r>
              <a:rPr sz="2400" b="1" spc="-235" dirty="0" smtClean="0">
                <a:latin typeface="Arial"/>
                <a:cs typeface="Arial"/>
              </a:rPr>
              <a:t> </a:t>
            </a:r>
            <a:r>
              <a:rPr sz="2400" b="1" spc="-75" dirty="0" err="1" smtClean="0">
                <a:latin typeface="Arial"/>
                <a:cs typeface="Arial"/>
              </a:rPr>
              <a:t>Önlenmesine</a:t>
            </a:r>
            <a:r>
              <a:rPr sz="2400" b="1" spc="-195" dirty="0" smtClean="0">
                <a:latin typeface="Arial"/>
                <a:cs typeface="Arial"/>
              </a:rPr>
              <a:t> </a:t>
            </a:r>
            <a:r>
              <a:rPr sz="2400" b="1" spc="-95" dirty="0" err="1" smtClean="0">
                <a:latin typeface="Arial"/>
                <a:cs typeface="Arial"/>
              </a:rPr>
              <a:t>Yönelik</a:t>
            </a:r>
            <a:r>
              <a:rPr sz="2400" b="1" spc="-315" dirty="0" smtClean="0">
                <a:latin typeface="Arial"/>
                <a:cs typeface="Arial"/>
              </a:rPr>
              <a:t> </a:t>
            </a:r>
            <a:r>
              <a:rPr sz="2400" b="1" spc="-120" dirty="0" err="1" smtClean="0">
                <a:latin typeface="Arial"/>
                <a:cs typeface="Arial"/>
              </a:rPr>
              <a:t>Çalı</a:t>
            </a:r>
            <a:r>
              <a:rPr lang="tr-TR" sz="2400" b="1" spc="-120" dirty="0" smtClean="0">
                <a:latin typeface="Arial"/>
                <a:cs typeface="Arial"/>
              </a:rPr>
              <a:t>ş</a:t>
            </a:r>
            <a:r>
              <a:rPr sz="2400" b="1" spc="-120" dirty="0" smtClean="0">
                <a:latin typeface="Arial"/>
                <a:cs typeface="Arial"/>
              </a:rPr>
              <a:t>malar  </a:t>
            </a:r>
            <a:r>
              <a:rPr sz="2400" b="1" spc="-130" dirty="0" smtClean="0">
                <a:latin typeface="Arial"/>
                <a:cs typeface="Arial"/>
              </a:rPr>
              <a:t>12-</a:t>
            </a:r>
            <a:r>
              <a:rPr sz="2400" b="1" spc="-65" dirty="0" smtClean="0">
                <a:latin typeface="Arial"/>
                <a:cs typeface="Arial"/>
              </a:rPr>
              <a:t> </a:t>
            </a:r>
            <a:r>
              <a:rPr sz="2400" b="1" spc="-35" dirty="0" err="1" smtClean="0">
                <a:latin typeface="Arial"/>
                <a:cs typeface="Arial"/>
              </a:rPr>
              <a:t>Türkiye</a:t>
            </a:r>
            <a:r>
              <a:rPr sz="2400" b="1" spc="-285" dirty="0" smtClean="0">
                <a:latin typeface="Arial"/>
                <a:cs typeface="Arial"/>
              </a:rPr>
              <a:t> </a:t>
            </a:r>
            <a:r>
              <a:rPr sz="2400" b="1" spc="-5" dirty="0" err="1" smtClean="0">
                <a:latin typeface="Arial"/>
                <a:cs typeface="Arial"/>
              </a:rPr>
              <a:t>Bağımlılıkla</a:t>
            </a:r>
            <a:r>
              <a:rPr sz="2400" b="1" spc="-229" dirty="0" smtClean="0">
                <a:latin typeface="Arial"/>
                <a:cs typeface="Arial"/>
              </a:rPr>
              <a:t> </a:t>
            </a:r>
            <a:r>
              <a:rPr sz="2400" b="1" dirty="0" err="1" smtClean="0">
                <a:latin typeface="Arial"/>
                <a:cs typeface="Arial"/>
              </a:rPr>
              <a:t>Mücadele</a:t>
            </a:r>
            <a:r>
              <a:rPr sz="2400" b="1" spc="-285" dirty="0" smtClean="0">
                <a:latin typeface="Arial"/>
                <a:cs typeface="Arial"/>
              </a:rPr>
              <a:t> </a:t>
            </a:r>
            <a:r>
              <a:rPr sz="2400" b="1" dirty="0" err="1" smtClean="0">
                <a:latin typeface="Arial"/>
                <a:cs typeface="Arial"/>
              </a:rPr>
              <a:t>Eğitim</a:t>
            </a:r>
            <a:r>
              <a:rPr sz="2400" b="1" spc="-270" dirty="0" smtClean="0">
                <a:latin typeface="Arial"/>
                <a:cs typeface="Arial"/>
              </a:rPr>
              <a:t> </a:t>
            </a:r>
            <a:r>
              <a:rPr sz="2400" b="1" spc="-25" dirty="0" err="1" smtClean="0">
                <a:latin typeface="Arial"/>
                <a:cs typeface="Arial"/>
              </a:rPr>
              <a:t>Programı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96" y="102868"/>
            <a:ext cx="12105003" cy="6755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6154" y="241236"/>
            <a:ext cx="593471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40" dirty="0">
                <a:latin typeface="Comic Sans MS"/>
                <a:cs typeface="Comic Sans MS"/>
              </a:rPr>
              <a:t>BESLENME DOSTU</a:t>
            </a:r>
            <a:r>
              <a:rPr spc="-1090" dirty="0">
                <a:latin typeface="Comic Sans MS"/>
                <a:cs typeface="Comic Sans MS"/>
              </a:rPr>
              <a:t> </a:t>
            </a:r>
            <a:r>
              <a:rPr spc="-135" dirty="0">
                <a:latin typeface="Comic Sans MS"/>
                <a:cs typeface="Comic Sans MS"/>
              </a:rPr>
              <a:t>OKUL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967110"/>
              </p:ext>
            </p:extLst>
          </p:nvPr>
        </p:nvGraphicFramePr>
        <p:xfrm>
          <a:off x="1892680" y="1219200"/>
          <a:ext cx="8389618" cy="5166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8880"/>
                <a:gridCol w="993140"/>
                <a:gridCol w="3959860"/>
                <a:gridCol w="697864"/>
                <a:gridCol w="837565"/>
                <a:gridCol w="702309"/>
              </a:tblGrid>
              <a:tr h="186054">
                <a:tc gridSpan="5">
                  <a:txBody>
                    <a:bodyPr/>
                    <a:lstStyle/>
                    <a:p>
                      <a:pPr marL="272415" algn="ctr">
                        <a:lnSpc>
                          <a:spcPts val="1430"/>
                        </a:lnSpc>
                      </a:pPr>
                      <a:r>
                        <a:rPr lang="tr-TR" sz="1200" b="1" spc="-5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AYDIN İLİ 2018-2019 EĞİTİM ÖĞRETİM YILI 14 HAZİRAN 2019 İTİBARIYLE BDO TABLOSU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tr-TR" sz="1100" b="1" spc="-14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İ</a:t>
                      </a:r>
                      <a:r>
                        <a:rPr lang="tr-TR" sz="1100" b="1" spc="-145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 L  Ç 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KAMU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334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ÖZEL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TOP.OKUL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TOP.BDO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8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BDO</a:t>
                      </a:r>
                      <a:r>
                        <a:rPr sz="800" b="1" spc="-7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ORANI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19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-30" dirty="0">
                          <a:latin typeface="Comic Sans MS"/>
                          <a:cs typeface="Comic Sans MS"/>
                        </a:rPr>
                        <a:t>BOZDOĞAN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47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47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36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76%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33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-40" dirty="0">
                          <a:latin typeface="Comic Sans MS"/>
                          <a:cs typeface="Comic Sans MS"/>
                        </a:rPr>
                        <a:t>BUHARKENT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13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13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11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84%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747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ÇİNE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41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4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45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23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51%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712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DİDİM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35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8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43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22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51%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206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EFELER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127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46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173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113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65%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-40" dirty="0">
                          <a:latin typeface="Comic Sans MS"/>
                          <a:cs typeface="Comic Sans MS"/>
                        </a:rPr>
                        <a:t>GERMENCİK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37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37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24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64%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25" dirty="0">
                          <a:latin typeface="Comic Sans MS"/>
                          <a:cs typeface="Comic Sans MS"/>
                        </a:rPr>
                        <a:t>İNCİRLİOVA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33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5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38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28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73%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19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-50" dirty="0">
                          <a:latin typeface="Comic Sans MS"/>
                          <a:cs typeface="Comic Sans MS"/>
                        </a:rPr>
                        <a:t>KARACASU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24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24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22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ts val="1450"/>
                        </a:lnSpc>
                      </a:pPr>
                      <a:r>
                        <a:rPr sz="1400" b="1" spc="5" dirty="0">
                          <a:latin typeface="Comic Sans MS"/>
                          <a:cs typeface="Comic Sans MS"/>
                        </a:rPr>
                        <a:t>91%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334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-40" dirty="0">
                          <a:latin typeface="Comic Sans MS"/>
                          <a:cs typeface="Comic Sans MS"/>
                        </a:rPr>
                        <a:t>KARPUZLU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11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11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8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72%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746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KOÇARLI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26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26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76%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KÖŞK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32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32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16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50%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333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-50" dirty="0">
                          <a:latin typeface="Comic Sans MS"/>
                          <a:cs typeface="Comic Sans MS"/>
                        </a:rPr>
                        <a:t>KUŞADASI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45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12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57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44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77%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619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-40" dirty="0">
                          <a:latin typeface="Comic Sans MS"/>
                          <a:cs typeface="Comic Sans MS"/>
                        </a:rPr>
                        <a:t>KUYUCAK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33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33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90%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NAZİLLİ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90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32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122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45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36%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-5" dirty="0">
                          <a:latin typeface="Comic Sans MS"/>
                          <a:cs typeface="Comic Sans MS"/>
                        </a:rPr>
                        <a:t>SÖKE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86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19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105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47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44%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937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-55" dirty="0">
                          <a:latin typeface="Comic Sans MS"/>
                          <a:cs typeface="Comic Sans MS"/>
                        </a:rPr>
                        <a:t>SULTANHİSAR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25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25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12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48%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-50" dirty="0">
                          <a:latin typeface="Comic Sans MS"/>
                          <a:cs typeface="Comic Sans MS"/>
                        </a:rPr>
                        <a:t>YENİPAZAR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18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dirty="0">
                          <a:latin typeface="Comic Sans MS"/>
                          <a:cs typeface="Comic Sans MS"/>
                        </a:rPr>
                        <a:t>0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18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15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b="1" spc="5" dirty="0">
                          <a:latin typeface="Comic Sans MS"/>
                          <a:cs typeface="Comic Sans MS"/>
                        </a:rPr>
                        <a:t>83%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139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TOPLAM</a:t>
                      </a:r>
                      <a:endParaRPr sz="1100">
                        <a:latin typeface="Comic Sans MS"/>
                        <a:cs typeface="Comic Sans MS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723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126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849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516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201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61%</a:t>
                      </a:r>
                      <a:endParaRPr sz="18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0"/>
            <a:ext cx="12249150" cy="933450"/>
            <a:chOff x="-28575" y="0"/>
            <a:chExt cx="12249150" cy="9334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876300"/>
            </a:xfrm>
            <a:custGeom>
              <a:avLst/>
              <a:gdLst/>
              <a:ahLst/>
              <a:cxnLst/>
              <a:rect l="l" t="t" r="r" b="b"/>
              <a:pathLst>
                <a:path w="12192000" h="876300">
                  <a:moveTo>
                    <a:pt x="12045950" y="0"/>
                  </a:moveTo>
                  <a:lnTo>
                    <a:pt x="0" y="0"/>
                  </a:lnTo>
                  <a:lnTo>
                    <a:pt x="0" y="730250"/>
                  </a:lnTo>
                  <a:lnTo>
                    <a:pt x="146050" y="876300"/>
                  </a:lnTo>
                  <a:lnTo>
                    <a:pt x="12192000" y="876300"/>
                  </a:lnTo>
                  <a:lnTo>
                    <a:pt x="12192000" y="146050"/>
                  </a:lnTo>
                  <a:lnTo>
                    <a:pt x="1204595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876300"/>
            </a:xfrm>
            <a:custGeom>
              <a:avLst/>
              <a:gdLst/>
              <a:ahLst/>
              <a:cxnLst/>
              <a:rect l="l" t="t" r="r" b="b"/>
              <a:pathLst>
                <a:path w="12192000" h="876300">
                  <a:moveTo>
                    <a:pt x="0" y="0"/>
                  </a:moveTo>
                  <a:lnTo>
                    <a:pt x="12045950" y="0"/>
                  </a:lnTo>
                  <a:lnTo>
                    <a:pt x="12192000" y="146050"/>
                  </a:lnTo>
                  <a:lnTo>
                    <a:pt x="12192000" y="876300"/>
                  </a:lnTo>
                  <a:lnTo>
                    <a:pt x="146050" y="876300"/>
                  </a:lnTo>
                  <a:lnTo>
                    <a:pt x="0" y="730250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400175" y="1019175"/>
            <a:ext cx="4733925" cy="5543550"/>
            <a:chOff x="1400175" y="1019175"/>
            <a:chExt cx="4733925" cy="5543550"/>
          </a:xfrm>
        </p:grpSpPr>
        <p:sp>
          <p:nvSpPr>
            <p:cNvPr id="6" name="object 6"/>
            <p:cNvSpPr/>
            <p:nvPr/>
          </p:nvSpPr>
          <p:spPr>
            <a:xfrm>
              <a:off x="1428750" y="1047750"/>
              <a:ext cx="4676775" cy="5486400"/>
            </a:xfrm>
            <a:custGeom>
              <a:avLst/>
              <a:gdLst/>
              <a:ahLst/>
              <a:cxnLst/>
              <a:rect l="l" t="t" r="r" b="b"/>
              <a:pathLst>
                <a:path w="4676775" h="5486400">
                  <a:moveTo>
                    <a:pt x="3896995" y="0"/>
                  </a:moveTo>
                  <a:lnTo>
                    <a:pt x="0" y="0"/>
                  </a:lnTo>
                  <a:lnTo>
                    <a:pt x="0" y="4706620"/>
                  </a:lnTo>
                  <a:lnTo>
                    <a:pt x="779780" y="5486400"/>
                  </a:lnTo>
                  <a:lnTo>
                    <a:pt x="4676775" y="5486400"/>
                  </a:lnTo>
                  <a:lnTo>
                    <a:pt x="4676775" y="779779"/>
                  </a:lnTo>
                  <a:lnTo>
                    <a:pt x="3896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8750" y="1047750"/>
              <a:ext cx="4676775" cy="5486400"/>
            </a:xfrm>
            <a:custGeom>
              <a:avLst/>
              <a:gdLst/>
              <a:ahLst/>
              <a:cxnLst/>
              <a:rect l="l" t="t" r="r" b="b"/>
              <a:pathLst>
                <a:path w="4676775" h="5486400">
                  <a:moveTo>
                    <a:pt x="0" y="0"/>
                  </a:moveTo>
                  <a:lnTo>
                    <a:pt x="3896995" y="0"/>
                  </a:lnTo>
                  <a:lnTo>
                    <a:pt x="4676775" y="779779"/>
                  </a:lnTo>
                  <a:lnTo>
                    <a:pt x="4676775" y="5486400"/>
                  </a:lnTo>
                  <a:lnTo>
                    <a:pt x="779780" y="5486400"/>
                  </a:lnTo>
                  <a:lnTo>
                    <a:pt x="0" y="4706620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296025" y="1133475"/>
            <a:ext cx="5543550" cy="5419725"/>
            <a:chOff x="6296025" y="1133475"/>
            <a:chExt cx="5543550" cy="5419725"/>
          </a:xfrm>
        </p:grpSpPr>
        <p:sp>
          <p:nvSpPr>
            <p:cNvPr id="9" name="object 9"/>
            <p:cNvSpPr/>
            <p:nvPr/>
          </p:nvSpPr>
          <p:spPr>
            <a:xfrm>
              <a:off x="6334125" y="1181100"/>
              <a:ext cx="5467350" cy="5305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5075" y="1152525"/>
              <a:ext cx="5505450" cy="5381625"/>
            </a:xfrm>
            <a:custGeom>
              <a:avLst/>
              <a:gdLst/>
              <a:ahLst/>
              <a:cxnLst/>
              <a:rect l="l" t="t" r="r" b="b"/>
              <a:pathLst>
                <a:path w="5505450" h="5381625">
                  <a:moveTo>
                    <a:pt x="0" y="5353050"/>
                  </a:moveTo>
                  <a:lnTo>
                    <a:pt x="5505450" y="5353050"/>
                  </a:lnTo>
                  <a:lnTo>
                    <a:pt x="5505450" y="9525"/>
                  </a:lnTo>
                  <a:lnTo>
                    <a:pt x="0" y="9525"/>
                  </a:lnTo>
                  <a:lnTo>
                    <a:pt x="0" y="5353050"/>
                  </a:lnTo>
                  <a:close/>
                </a:path>
                <a:path w="5505450" h="5381625">
                  <a:moveTo>
                    <a:pt x="19050" y="5381625"/>
                  </a:moveTo>
                  <a:lnTo>
                    <a:pt x="5495925" y="5381625"/>
                  </a:lnTo>
                  <a:lnTo>
                    <a:pt x="5495925" y="0"/>
                  </a:lnTo>
                  <a:lnTo>
                    <a:pt x="19050" y="0"/>
                  </a:lnTo>
                  <a:lnTo>
                    <a:pt x="19050" y="53816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44114" y="91503"/>
            <a:ext cx="731647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>
                <a:latin typeface="Arial"/>
                <a:cs typeface="Arial"/>
              </a:rPr>
              <a:t>Programın</a:t>
            </a:r>
            <a:r>
              <a:rPr spc="-415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Tanıtımı</a:t>
            </a:r>
            <a:r>
              <a:rPr spc="-1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</a:t>
            </a:r>
            <a:r>
              <a:rPr spc="-49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Kapsamı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95220" y="1405254"/>
            <a:ext cx="4149090" cy="380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056640" indent="-299085">
              <a:lnSpc>
                <a:spcPct val="114199"/>
              </a:lnSpc>
              <a:spcBef>
                <a:spcPts val="100"/>
              </a:spcBef>
              <a:buClr>
                <a:srgbClr val="1285C3"/>
              </a:buClr>
              <a:buSzPct val="14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20" dirty="0">
                <a:latin typeface="Arial"/>
                <a:cs typeface="Arial"/>
              </a:rPr>
              <a:t>Okul</a:t>
            </a:r>
            <a:r>
              <a:rPr sz="2000" b="1" spc="-24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Sağlığı</a:t>
            </a:r>
            <a:r>
              <a:rPr sz="2000" b="1" spc="-295" dirty="0">
                <a:latin typeface="Arial"/>
                <a:cs typeface="Arial"/>
              </a:rPr>
              <a:t> </a:t>
            </a:r>
            <a:r>
              <a:rPr lang="tr-TR" sz="2000" b="1" spc="-45" dirty="0" err="1">
                <a:latin typeface="Arial"/>
                <a:cs typeface="Arial"/>
              </a:rPr>
              <a:t>Ç</a:t>
            </a:r>
            <a:r>
              <a:rPr sz="2000" b="1" spc="-45" dirty="0" err="1" smtClean="0">
                <a:latin typeface="Arial"/>
                <a:cs typeface="Arial"/>
              </a:rPr>
              <a:t>alı</a:t>
            </a:r>
            <a:r>
              <a:rPr lang="tr-TR" sz="2000" b="1" spc="-45" dirty="0" smtClean="0">
                <a:latin typeface="Arial"/>
                <a:cs typeface="Arial"/>
              </a:rPr>
              <a:t>ş</a:t>
            </a:r>
            <a:r>
              <a:rPr sz="2000" b="1" spc="-45" dirty="0" err="1" smtClean="0">
                <a:latin typeface="Arial"/>
                <a:cs typeface="Arial"/>
              </a:rPr>
              <a:t>maları</a:t>
            </a:r>
            <a:r>
              <a:rPr sz="2000" b="1" spc="-45" dirty="0" smtClean="0">
                <a:latin typeface="Arial"/>
                <a:cs typeface="Arial"/>
              </a:rPr>
              <a:t> </a:t>
            </a:r>
            <a:r>
              <a:rPr sz="2000" b="1" spc="-4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2000" b="1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75" dirty="0" err="1" smtClean="0">
                <a:solidFill>
                  <a:srgbClr val="FF0000"/>
                </a:solidFill>
                <a:latin typeface="Arial"/>
                <a:cs typeface="Arial"/>
              </a:rPr>
              <a:t>ba</a:t>
            </a:r>
            <a:r>
              <a:rPr lang="tr-TR" sz="2000" b="1" spc="-75" dirty="0" smtClean="0">
                <a:solidFill>
                  <a:srgbClr val="FF0000"/>
                </a:solidFill>
                <a:latin typeface="Arial"/>
                <a:cs typeface="Arial"/>
              </a:rPr>
              <a:t>ş</a:t>
            </a:r>
            <a:r>
              <a:rPr sz="2000" b="1" spc="-75" dirty="0" err="1" smtClean="0">
                <a:solidFill>
                  <a:srgbClr val="FF0000"/>
                </a:solidFill>
                <a:latin typeface="Arial"/>
                <a:cs typeface="Arial"/>
              </a:rPr>
              <a:t>lık</a:t>
            </a:r>
            <a:endParaRPr sz="2000" dirty="0">
              <a:latin typeface="Arial"/>
              <a:cs typeface="Arial"/>
            </a:endParaRPr>
          </a:p>
          <a:p>
            <a:pPr marL="299720">
              <a:lnSpc>
                <a:spcPct val="100000"/>
              </a:lnSpc>
              <a:spcBef>
                <a:spcPts val="280"/>
              </a:spcBef>
            </a:pPr>
            <a:r>
              <a:rPr sz="2000" b="1" dirty="0" err="1">
                <a:latin typeface="Arial"/>
                <a:cs typeface="Arial"/>
              </a:rPr>
              <a:t>altında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40" dirty="0" err="1" smtClean="0">
                <a:latin typeface="Arial"/>
                <a:cs typeface="Arial"/>
              </a:rPr>
              <a:t>toplanmı</a:t>
            </a:r>
            <a:r>
              <a:rPr lang="tr-TR" sz="2000" b="1" spc="-40" dirty="0" smtClean="0">
                <a:latin typeface="Arial"/>
                <a:cs typeface="Arial"/>
              </a:rPr>
              <a:t>ş</a:t>
            </a:r>
            <a:r>
              <a:rPr sz="2000" b="1" spc="-40" dirty="0" err="1" smtClean="0">
                <a:latin typeface="Arial"/>
                <a:cs typeface="Arial"/>
              </a:rPr>
              <a:t>tır</a:t>
            </a:r>
            <a:r>
              <a:rPr sz="2000" b="1" spc="-4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 dirty="0">
              <a:latin typeface="Arial"/>
              <a:cs typeface="Arial"/>
            </a:endParaRPr>
          </a:p>
          <a:p>
            <a:pPr marL="309880" indent="-297815">
              <a:lnSpc>
                <a:spcPct val="100000"/>
              </a:lnSpc>
              <a:buClr>
                <a:srgbClr val="1285C3"/>
              </a:buClr>
              <a:buSzPct val="140000"/>
              <a:buFont typeface="Wingdings"/>
              <a:buChar char=""/>
              <a:tabLst>
                <a:tab pos="310515" algn="l"/>
              </a:tabLst>
            </a:pPr>
            <a:r>
              <a:rPr sz="2000" b="1" dirty="0">
                <a:latin typeface="Arial"/>
                <a:cs typeface="Arial"/>
              </a:rPr>
              <a:t>Sağlık</a:t>
            </a:r>
            <a:r>
              <a:rPr sz="2000" b="1" spc="-2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Hizmetleri,</a:t>
            </a:r>
            <a:endParaRPr sz="2000" dirty="0">
              <a:latin typeface="Arial"/>
              <a:cs typeface="Arial"/>
            </a:endParaRPr>
          </a:p>
          <a:p>
            <a:pPr marL="309880" indent="-297815">
              <a:lnSpc>
                <a:spcPct val="100000"/>
              </a:lnSpc>
              <a:spcBef>
                <a:spcPts val="445"/>
              </a:spcBef>
              <a:buClr>
                <a:srgbClr val="1285C3"/>
              </a:buClr>
              <a:buSzPct val="140000"/>
              <a:buFont typeface="Wingdings"/>
              <a:buChar char=""/>
              <a:tabLst>
                <a:tab pos="310515" algn="l"/>
              </a:tabLst>
            </a:pPr>
            <a:r>
              <a:rPr sz="2000" b="1" dirty="0">
                <a:solidFill>
                  <a:srgbClr val="1F1F1F"/>
                </a:solidFill>
                <a:latin typeface="Arial"/>
                <a:cs typeface="Arial"/>
              </a:rPr>
              <a:t>Sağlıklı</a:t>
            </a:r>
            <a:r>
              <a:rPr sz="2000" b="1" spc="-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F1F1F"/>
                </a:solidFill>
                <a:latin typeface="Arial"/>
                <a:cs typeface="Arial"/>
              </a:rPr>
              <a:t>ve</a:t>
            </a:r>
            <a:r>
              <a:rPr sz="2000" b="1" spc="-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F1F1F"/>
                </a:solidFill>
                <a:latin typeface="Arial"/>
                <a:cs typeface="Arial"/>
              </a:rPr>
              <a:t>Güvenli</a:t>
            </a:r>
            <a:r>
              <a:rPr sz="2000" b="1" spc="-2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F1F1F"/>
                </a:solidFill>
                <a:latin typeface="Arial"/>
                <a:cs typeface="Arial"/>
              </a:rPr>
              <a:t>Okul</a:t>
            </a:r>
            <a:r>
              <a:rPr sz="2000" b="1" spc="-204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F1F1F"/>
                </a:solidFill>
                <a:latin typeface="Arial"/>
                <a:cs typeface="Arial"/>
              </a:rPr>
              <a:t>Çevresi,</a:t>
            </a:r>
            <a:endParaRPr sz="2000" dirty="0">
              <a:latin typeface="Arial"/>
              <a:cs typeface="Arial"/>
            </a:endParaRPr>
          </a:p>
          <a:p>
            <a:pPr marL="309880" indent="-297815">
              <a:lnSpc>
                <a:spcPct val="100000"/>
              </a:lnSpc>
              <a:spcBef>
                <a:spcPts val="400"/>
              </a:spcBef>
              <a:buClr>
                <a:srgbClr val="1285C3"/>
              </a:buClr>
              <a:buSzPct val="140000"/>
              <a:buFont typeface="Wingdings"/>
              <a:buChar char=""/>
              <a:tabLst>
                <a:tab pos="310515" algn="l"/>
              </a:tabLst>
            </a:pPr>
            <a:r>
              <a:rPr sz="2000" b="1" spc="-50" dirty="0">
                <a:latin typeface="Arial"/>
                <a:cs typeface="Arial"/>
              </a:rPr>
              <a:t>Sağlıklı</a:t>
            </a:r>
            <a:r>
              <a:rPr sz="2000" b="1" spc="-235" dirty="0">
                <a:latin typeface="Arial"/>
                <a:cs typeface="Arial"/>
              </a:rPr>
              <a:t> </a:t>
            </a:r>
            <a:r>
              <a:rPr sz="2000" b="1" spc="-60" dirty="0">
                <a:latin typeface="Arial"/>
                <a:cs typeface="Arial"/>
              </a:rPr>
              <a:t>Beslenme,</a:t>
            </a:r>
            <a:endParaRPr sz="2000" dirty="0">
              <a:latin typeface="Arial"/>
              <a:cs typeface="Arial"/>
            </a:endParaRPr>
          </a:p>
          <a:p>
            <a:pPr marL="309880" indent="-297815">
              <a:lnSpc>
                <a:spcPct val="100000"/>
              </a:lnSpc>
              <a:spcBef>
                <a:spcPts val="440"/>
              </a:spcBef>
              <a:buClr>
                <a:srgbClr val="1285C3"/>
              </a:buClr>
              <a:buSzPct val="140000"/>
              <a:buFont typeface="Wingdings"/>
              <a:buChar char=""/>
              <a:tabLst>
                <a:tab pos="310515" algn="l"/>
              </a:tabLst>
            </a:pPr>
            <a:r>
              <a:rPr sz="2000" b="1" spc="-55" dirty="0">
                <a:solidFill>
                  <a:srgbClr val="1F1F1F"/>
                </a:solidFill>
                <a:latin typeface="Arial"/>
                <a:cs typeface="Arial"/>
              </a:rPr>
              <a:t>Sağlık</a:t>
            </a:r>
            <a:r>
              <a:rPr sz="2000" b="1" spc="-2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1F1F1F"/>
                </a:solidFill>
                <a:latin typeface="Arial"/>
                <a:cs typeface="Arial"/>
              </a:rPr>
              <a:t>Eğitimi,</a:t>
            </a:r>
            <a:endParaRPr sz="2000" dirty="0">
              <a:latin typeface="Arial"/>
              <a:cs typeface="Arial"/>
            </a:endParaRPr>
          </a:p>
          <a:p>
            <a:pPr marL="309880" indent="-297815">
              <a:lnSpc>
                <a:spcPct val="100000"/>
              </a:lnSpc>
              <a:spcBef>
                <a:spcPts val="459"/>
              </a:spcBef>
              <a:buClr>
                <a:srgbClr val="1285C3"/>
              </a:buClr>
              <a:buSzPct val="140000"/>
              <a:buFont typeface="Wingdings"/>
              <a:buChar char=""/>
              <a:tabLst>
                <a:tab pos="310515" algn="l"/>
              </a:tabLst>
            </a:pPr>
            <a:r>
              <a:rPr sz="2000" b="1" spc="-5" dirty="0">
                <a:latin typeface="Arial"/>
                <a:cs typeface="Arial"/>
              </a:rPr>
              <a:t>Fiziksel</a:t>
            </a:r>
            <a:r>
              <a:rPr sz="2000" b="1" spc="-2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Aktivite,</a:t>
            </a:r>
            <a:endParaRPr sz="2000" dirty="0">
              <a:latin typeface="Arial"/>
              <a:cs typeface="Arial"/>
            </a:endParaRPr>
          </a:p>
          <a:p>
            <a:pPr marL="309880" indent="-297815">
              <a:lnSpc>
                <a:spcPct val="100000"/>
              </a:lnSpc>
              <a:spcBef>
                <a:spcPts val="445"/>
              </a:spcBef>
              <a:buClr>
                <a:srgbClr val="1285C3"/>
              </a:buClr>
              <a:buSzPct val="140000"/>
              <a:buFont typeface="Wingdings"/>
              <a:buChar char=""/>
              <a:tabLst>
                <a:tab pos="310515" algn="l"/>
              </a:tabLst>
            </a:pPr>
            <a:r>
              <a:rPr sz="2000" b="1" spc="-20" dirty="0">
                <a:solidFill>
                  <a:srgbClr val="1F1F1F"/>
                </a:solidFill>
                <a:latin typeface="Arial"/>
                <a:cs typeface="Arial"/>
              </a:rPr>
              <a:t>Aile/Toplum</a:t>
            </a:r>
            <a:r>
              <a:rPr sz="2000" b="1" spc="-30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F1F1F"/>
                </a:solidFill>
                <a:latin typeface="Arial"/>
                <a:cs typeface="Arial"/>
              </a:rPr>
              <a:t>Katılımı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95250"/>
            <a:ext cx="12230100" cy="752475"/>
            <a:chOff x="-19050" y="95250"/>
            <a:chExt cx="12230100" cy="752475"/>
          </a:xfrm>
        </p:grpSpPr>
        <p:sp>
          <p:nvSpPr>
            <p:cNvPr id="3" name="object 3"/>
            <p:cNvSpPr/>
            <p:nvPr/>
          </p:nvSpPr>
          <p:spPr>
            <a:xfrm>
              <a:off x="0" y="114300"/>
              <a:ext cx="12192000" cy="714375"/>
            </a:xfrm>
            <a:custGeom>
              <a:avLst/>
              <a:gdLst/>
              <a:ahLst/>
              <a:cxnLst/>
              <a:rect l="l" t="t" r="r" b="b"/>
              <a:pathLst>
                <a:path w="12192000" h="714375">
                  <a:moveTo>
                    <a:pt x="12192000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12192000" y="7143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4300"/>
              <a:ext cx="12192000" cy="714375"/>
            </a:xfrm>
            <a:custGeom>
              <a:avLst/>
              <a:gdLst/>
              <a:ahLst/>
              <a:cxnLst/>
              <a:rect l="l" t="t" r="r" b="b"/>
              <a:pathLst>
                <a:path w="12192000" h="714375">
                  <a:moveTo>
                    <a:pt x="0" y="714375"/>
                  </a:moveTo>
                  <a:lnTo>
                    <a:pt x="12192000" y="71437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05150" y="1571625"/>
            <a:ext cx="4819650" cy="723916"/>
          </a:xfrm>
          <a:prstGeom prst="rect">
            <a:avLst/>
          </a:prstGeom>
          <a:solidFill>
            <a:srgbClr val="E6F3DC"/>
          </a:solidFill>
          <a:ln w="57150">
            <a:solidFill>
              <a:srgbClr val="1F7BAC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410845">
              <a:lnSpc>
                <a:spcPct val="100000"/>
              </a:lnSpc>
              <a:tabLst>
                <a:tab pos="1553845" algn="l"/>
              </a:tabLst>
            </a:pPr>
            <a:r>
              <a:rPr sz="2400" spc="85" dirty="0">
                <a:latin typeface="Arial"/>
                <a:cs typeface="Arial"/>
              </a:rPr>
              <a:t>*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lang="tr-TR" sz="2400" b="1" spc="-140" dirty="0" smtClean="0">
                <a:latin typeface="Arial"/>
                <a:cs typeface="Arial"/>
              </a:rPr>
              <a:t>İllerde </a:t>
            </a:r>
            <a:r>
              <a:rPr lang="tr-TR" sz="2400" b="1" spc="-105" dirty="0" smtClean="0">
                <a:latin typeface="Arial"/>
                <a:cs typeface="Arial"/>
              </a:rPr>
              <a:t>’’İl </a:t>
            </a:r>
            <a:r>
              <a:rPr lang="tr-TR" sz="2400" b="1" spc="-140" dirty="0" smtClean="0">
                <a:latin typeface="Arial"/>
                <a:cs typeface="Arial"/>
              </a:rPr>
              <a:t>Okul </a:t>
            </a:r>
            <a:r>
              <a:rPr sz="2400" b="1" spc="-140" dirty="0" smtClean="0">
                <a:latin typeface="Arial"/>
                <a:cs typeface="Arial"/>
              </a:rPr>
              <a:t> </a:t>
            </a:r>
            <a:r>
              <a:rPr sz="2400" b="1" spc="-120" dirty="0">
                <a:latin typeface="Arial"/>
                <a:cs typeface="Arial"/>
              </a:rPr>
              <a:t>Sağlığı</a:t>
            </a:r>
            <a:r>
              <a:rPr sz="2400" b="1" spc="-509" dirty="0">
                <a:latin typeface="Arial"/>
                <a:cs typeface="Arial"/>
              </a:rPr>
              <a:t> </a:t>
            </a:r>
            <a:r>
              <a:rPr sz="2400" b="1" spc="-105" dirty="0">
                <a:latin typeface="Arial"/>
                <a:cs typeface="Arial"/>
              </a:rPr>
              <a:t>Kurulları’’</a:t>
            </a:r>
            <a:r>
              <a:rPr sz="2400" spc="-105" dirty="0">
                <a:latin typeface="Arial"/>
                <a:cs typeface="Arial"/>
              </a:rPr>
              <a:t>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7875" y="2781300"/>
            <a:ext cx="7010400" cy="785471"/>
          </a:xfrm>
          <a:prstGeom prst="rect">
            <a:avLst/>
          </a:prstGeom>
          <a:solidFill>
            <a:srgbClr val="E6F3DC"/>
          </a:solidFill>
          <a:ln w="57150">
            <a:solidFill>
              <a:srgbClr val="1285C3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235585">
              <a:lnSpc>
                <a:spcPct val="100000"/>
              </a:lnSpc>
            </a:pPr>
            <a:r>
              <a:rPr sz="2400" spc="-229" dirty="0" smtClean="0">
                <a:latin typeface="Arial"/>
                <a:cs typeface="Arial"/>
              </a:rPr>
              <a:t>*</a:t>
            </a:r>
            <a:r>
              <a:rPr sz="2400" b="1" spc="-145" dirty="0" smtClean="0">
                <a:latin typeface="Arial"/>
                <a:cs typeface="Arial"/>
              </a:rPr>
              <a:t> </a:t>
            </a:r>
            <a:r>
              <a:rPr lang="tr-TR" sz="2400" b="1" spc="-145" dirty="0" smtClean="0">
                <a:latin typeface="Arial"/>
                <a:cs typeface="Arial"/>
              </a:rPr>
              <a:t>İlçelerde ’’İlçe Okul  </a:t>
            </a:r>
            <a:r>
              <a:rPr sz="2400" b="1" spc="-120" dirty="0" err="1" smtClean="0">
                <a:latin typeface="Arial"/>
                <a:cs typeface="Arial"/>
              </a:rPr>
              <a:t>Sağlığı</a:t>
            </a:r>
            <a:r>
              <a:rPr sz="2400" b="1" spc="-120" dirty="0" smtClean="0">
                <a:latin typeface="Arial"/>
                <a:cs typeface="Arial"/>
              </a:rPr>
              <a:t> </a:t>
            </a:r>
            <a:r>
              <a:rPr sz="2400" b="1" spc="-110" dirty="0">
                <a:latin typeface="Arial"/>
                <a:cs typeface="Arial"/>
              </a:rPr>
              <a:t>Kurulları’’</a:t>
            </a:r>
            <a:r>
              <a:rPr sz="2400" b="1" spc="-380" dirty="0">
                <a:latin typeface="Arial"/>
                <a:cs typeface="Arial"/>
              </a:rPr>
              <a:t> </a:t>
            </a:r>
            <a:r>
              <a:rPr sz="2400" spc="-160" dirty="0" err="1" smtClean="0">
                <a:latin typeface="Arial"/>
                <a:cs typeface="Arial"/>
              </a:rPr>
              <a:t>olu</a:t>
            </a:r>
            <a:r>
              <a:rPr lang="tr-TR" sz="2400" spc="-160" dirty="0" smtClean="0">
                <a:latin typeface="Arial"/>
                <a:cs typeface="Arial"/>
              </a:rPr>
              <a:t>ş</a:t>
            </a:r>
            <a:r>
              <a:rPr sz="2400" spc="-160" dirty="0" err="1" smtClean="0">
                <a:latin typeface="Arial"/>
                <a:cs typeface="Arial"/>
              </a:rPr>
              <a:t>turulacaktır</a:t>
            </a:r>
            <a:r>
              <a:rPr sz="2400" spc="-16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3050" y="4162425"/>
            <a:ext cx="8448675" cy="1079783"/>
          </a:xfrm>
          <a:prstGeom prst="rect">
            <a:avLst/>
          </a:prstGeom>
          <a:solidFill>
            <a:srgbClr val="E6F3DC"/>
          </a:solidFill>
          <a:ln w="57150">
            <a:solidFill>
              <a:srgbClr val="1285C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146050">
              <a:lnSpc>
                <a:spcPct val="100000"/>
              </a:lnSpc>
              <a:spcBef>
                <a:spcPts val="2255"/>
              </a:spcBef>
            </a:pPr>
            <a:r>
              <a:rPr sz="2400" b="1" spc="-70" dirty="0">
                <a:latin typeface="Arial"/>
                <a:cs typeface="Arial"/>
              </a:rPr>
              <a:t>*Okullarda</a:t>
            </a:r>
            <a:r>
              <a:rPr sz="2400" b="1" spc="-409" dirty="0">
                <a:latin typeface="Arial"/>
                <a:cs typeface="Arial"/>
              </a:rPr>
              <a:t> </a:t>
            </a:r>
            <a:r>
              <a:rPr sz="2400" b="1" spc="-80" dirty="0">
                <a:latin typeface="Arial"/>
                <a:cs typeface="Arial"/>
              </a:rPr>
              <a:t>da</a:t>
            </a:r>
            <a:r>
              <a:rPr sz="2400" b="1" spc="-400" dirty="0">
                <a:latin typeface="Arial"/>
                <a:cs typeface="Arial"/>
              </a:rPr>
              <a:t> </a:t>
            </a:r>
            <a:r>
              <a:rPr sz="2400" b="1" spc="-55" dirty="0">
                <a:latin typeface="Arial"/>
                <a:cs typeface="Arial"/>
              </a:rPr>
              <a:t>’</a:t>
            </a:r>
            <a:r>
              <a:rPr sz="2400" b="1" spc="-55" dirty="0" smtClean="0">
                <a:latin typeface="Arial"/>
                <a:cs typeface="Arial"/>
              </a:rPr>
              <a:t>’</a:t>
            </a:r>
            <a:r>
              <a:rPr sz="2400" b="1" spc="-55" dirty="0" err="1" smtClean="0">
                <a:latin typeface="Arial"/>
                <a:cs typeface="Arial"/>
              </a:rPr>
              <a:t>Okul</a:t>
            </a:r>
            <a:r>
              <a:rPr lang="tr-TR" sz="2400" b="1" spc="-55" dirty="0" smtClean="0">
                <a:latin typeface="Arial"/>
                <a:cs typeface="Arial"/>
              </a:rPr>
              <a:t> </a:t>
            </a:r>
            <a:r>
              <a:rPr sz="2400" b="1" spc="-55" dirty="0" err="1" smtClean="0">
                <a:latin typeface="Arial"/>
                <a:cs typeface="Arial"/>
              </a:rPr>
              <a:t>Sağlığı</a:t>
            </a:r>
            <a:r>
              <a:rPr lang="tr-TR" sz="2400" b="1" spc="-55" dirty="0" smtClean="0">
                <a:latin typeface="Arial"/>
                <a:cs typeface="Arial"/>
              </a:rPr>
              <a:t> </a:t>
            </a:r>
            <a:r>
              <a:rPr sz="2400" b="1" spc="-55" dirty="0" err="1" smtClean="0">
                <a:latin typeface="Arial"/>
                <a:cs typeface="Arial"/>
              </a:rPr>
              <a:t>YönetimEkipleri</a:t>
            </a:r>
            <a:r>
              <a:rPr sz="2400" b="1" spc="-55" dirty="0">
                <a:latin typeface="Arial"/>
                <a:cs typeface="Arial"/>
              </a:rPr>
              <a:t>’’</a:t>
            </a:r>
            <a:r>
              <a:rPr sz="2400" b="1" spc="-440" dirty="0">
                <a:latin typeface="Arial"/>
                <a:cs typeface="Arial"/>
              </a:rPr>
              <a:t> </a:t>
            </a:r>
            <a:r>
              <a:rPr sz="2400" b="1" spc="-114" dirty="0" err="1" smtClean="0">
                <a:latin typeface="Arial"/>
                <a:cs typeface="Arial"/>
              </a:rPr>
              <a:t>olu</a:t>
            </a:r>
            <a:r>
              <a:rPr lang="tr-TR" sz="2400" b="1" spc="-114" dirty="0" smtClean="0">
                <a:latin typeface="Arial"/>
                <a:cs typeface="Arial"/>
              </a:rPr>
              <a:t>ş</a:t>
            </a:r>
            <a:r>
              <a:rPr sz="2400" b="1" spc="-114" dirty="0" err="1" smtClean="0">
                <a:latin typeface="Arial"/>
                <a:cs typeface="Arial"/>
              </a:rPr>
              <a:t>turulacaktır</a:t>
            </a:r>
            <a:r>
              <a:rPr sz="2400" b="1" spc="-114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01035" y="142303"/>
            <a:ext cx="5814060" cy="629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Programın</a:t>
            </a:r>
            <a:r>
              <a:rPr spc="-75" dirty="0"/>
              <a:t> </a:t>
            </a:r>
            <a:r>
              <a:rPr dirty="0"/>
              <a:t>Koordinasyonu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47314" y="988695"/>
            <a:ext cx="48113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rebuchet MS"/>
                <a:cs typeface="Trebuchet MS"/>
              </a:rPr>
              <a:t>*** </a:t>
            </a:r>
            <a:r>
              <a:rPr lang="tr-TR" sz="2400" b="1" spc="-5" dirty="0" smtClean="0">
                <a:latin typeface="Arial"/>
                <a:cs typeface="Arial"/>
              </a:rPr>
              <a:t>İl </a:t>
            </a:r>
            <a:r>
              <a:rPr lang="tr-TR" sz="2400" b="1" spc="-5" dirty="0" err="1" smtClean="0">
                <a:latin typeface="Arial"/>
                <a:cs typeface="Arial"/>
              </a:rPr>
              <a:t>Hıfsı</a:t>
            </a:r>
            <a:r>
              <a:rPr sz="2400" b="1" spc="-5" dirty="0" err="1" smtClean="0">
                <a:latin typeface="Arial"/>
                <a:cs typeface="Arial"/>
              </a:rPr>
              <a:t>sıhha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dirty="0" err="1" smtClean="0">
                <a:latin typeface="Arial"/>
                <a:cs typeface="Arial"/>
              </a:rPr>
              <a:t>Kurulu</a:t>
            </a:r>
            <a:r>
              <a:rPr lang="tr-TR" sz="2400" b="1" dirty="0" smtClean="0">
                <a:latin typeface="Arial"/>
                <a:cs typeface="Arial"/>
              </a:rPr>
              <a:t> </a:t>
            </a:r>
            <a:r>
              <a:rPr sz="2400" b="1" dirty="0" err="1" smtClean="0">
                <a:latin typeface="Arial"/>
                <a:cs typeface="Arial"/>
              </a:rPr>
              <a:t>kararıyla</a:t>
            </a:r>
            <a:r>
              <a:rPr sz="2400" b="1" dirty="0"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47625"/>
            <a:ext cx="12230100" cy="752475"/>
            <a:chOff x="-19050" y="47625"/>
            <a:chExt cx="12230100" cy="752475"/>
          </a:xfrm>
        </p:grpSpPr>
        <p:sp>
          <p:nvSpPr>
            <p:cNvPr id="3" name="object 3"/>
            <p:cNvSpPr/>
            <p:nvPr/>
          </p:nvSpPr>
          <p:spPr>
            <a:xfrm>
              <a:off x="0" y="66675"/>
              <a:ext cx="12192000" cy="714375"/>
            </a:xfrm>
            <a:custGeom>
              <a:avLst/>
              <a:gdLst/>
              <a:ahLst/>
              <a:cxnLst/>
              <a:rect l="l" t="t" r="r" b="b"/>
              <a:pathLst>
                <a:path w="12192000" h="714375">
                  <a:moveTo>
                    <a:pt x="12192000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12192000" y="71437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6675"/>
              <a:ext cx="12192000" cy="714375"/>
            </a:xfrm>
            <a:custGeom>
              <a:avLst/>
              <a:gdLst/>
              <a:ahLst/>
              <a:cxnLst/>
              <a:rect l="l" t="t" r="r" b="b"/>
              <a:pathLst>
                <a:path w="12192000" h="714375">
                  <a:moveTo>
                    <a:pt x="0" y="714375"/>
                  </a:moveTo>
                  <a:lnTo>
                    <a:pt x="12192000" y="71437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143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362075" y="1019175"/>
            <a:ext cx="7515225" cy="3228975"/>
            <a:chOff x="1362075" y="1019175"/>
            <a:chExt cx="7515225" cy="3228975"/>
          </a:xfrm>
        </p:grpSpPr>
        <p:sp>
          <p:nvSpPr>
            <p:cNvPr id="6" name="object 6"/>
            <p:cNvSpPr/>
            <p:nvPr/>
          </p:nvSpPr>
          <p:spPr>
            <a:xfrm>
              <a:off x="1400175" y="1057275"/>
              <a:ext cx="7439025" cy="3152775"/>
            </a:xfrm>
            <a:custGeom>
              <a:avLst/>
              <a:gdLst/>
              <a:ahLst/>
              <a:cxnLst/>
              <a:rect l="l" t="t" r="r" b="b"/>
              <a:pathLst>
                <a:path w="7439025" h="3152775">
                  <a:moveTo>
                    <a:pt x="6913245" y="0"/>
                  </a:moveTo>
                  <a:lnTo>
                    <a:pt x="525780" y="0"/>
                  </a:lnTo>
                  <a:lnTo>
                    <a:pt x="477519" y="1904"/>
                  </a:lnTo>
                  <a:lnTo>
                    <a:pt x="431164" y="8254"/>
                  </a:lnTo>
                  <a:lnTo>
                    <a:pt x="386080" y="19050"/>
                  </a:lnTo>
                  <a:lnTo>
                    <a:pt x="342264" y="33020"/>
                  </a:lnTo>
                  <a:lnTo>
                    <a:pt x="300355" y="50800"/>
                  </a:lnTo>
                  <a:lnTo>
                    <a:pt x="260350" y="71754"/>
                  </a:lnTo>
                  <a:lnTo>
                    <a:pt x="222250" y="95885"/>
                  </a:lnTo>
                  <a:lnTo>
                    <a:pt x="186690" y="123825"/>
                  </a:lnTo>
                  <a:lnTo>
                    <a:pt x="153669" y="153670"/>
                  </a:lnTo>
                  <a:lnTo>
                    <a:pt x="123825" y="186689"/>
                  </a:lnTo>
                  <a:lnTo>
                    <a:pt x="95884" y="222250"/>
                  </a:lnTo>
                  <a:lnTo>
                    <a:pt x="71755" y="260350"/>
                  </a:lnTo>
                  <a:lnTo>
                    <a:pt x="50800" y="300354"/>
                  </a:lnTo>
                  <a:lnTo>
                    <a:pt x="33019" y="342264"/>
                  </a:lnTo>
                  <a:lnTo>
                    <a:pt x="19050" y="386079"/>
                  </a:lnTo>
                  <a:lnTo>
                    <a:pt x="8255" y="431164"/>
                  </a:lnTo>
                  <a:lnTo>
                    <a:pt x="1905" y="477520"/>
                  </a:lnTo>
                  <a:lnTo>
                    <a:pt x="0" y="525779"/>
                  </a:lnTo>
                  <a:lnTo>
                    <a:pt x="0" y="2626995"/>
                  </a:lnTo>
                  <a:lnTo>
                    <a:pt x="1905" y="2675255"/>
                  </a:lnTo>
                  <a:lnTo>
                    <a:pt x="8255" y="2721610"/>
                  </a:lnTo>
                  <a:lnTo>
                    <a:pt x="19050" y="2766695"/>
                  </a:lnTo>
                  <a:lnTo>
                    <a:pt x="33019" y="2810510"/>
                  </a:lnTo>
                  <a:lnTo>
                    <a:pt x="50800" y="2852420"/>
                  </a:lnTo>
                  <a:lnTo>
                    <a:pt x="71755" y="2892425"/>
                  </a:lnTo>
                  <a:lnTo>
                    <a:pt x="95884" y="2930525"/>
                  </a:lnTo>
                  <a:lnTo>
                    <a:pt x="123825" y="2966085"/>
                  </a:lnTo>
                  <a:lnTo>
                    <a:pt x="153669" y="2999105"/>
                  </a:lnTo>
                  <a:lnTo>
                    <a:pt x="186690" y="3028950"/>
                  </a:lnTo>
                  <a:lnTo>
                    <a:pt x="222250" y="3056890"/>
                  </a:lnTo>
                  <a:lnTo>
                    <a:pt x="260350" y="3081020"/>
                  </a:lnTo>
                  <a:lnTo>
                    <a:pt x="300355" y="3101975"/>
                  </a:lnTo>
                  <a:lnTo>
                    <a:pt x="342264" y="3119755"/>
                  </a:lnTo>
                  <a:lnTo>
                    <a:pt x="386080" y="3133725"/>
                  </a:lnTo>
                  <a:lnTo>
                    <a:pt x="431164" y="3144520"/>
                  </a:lnTo>
                  <a:lnTo>
                    <a:pt x="477519" y="3150870"/>
                  </a:lnTo>
                  <a:lnTo>
                    <a:pt x="525780" y="3152775"/>
                  </a:lnTo>
                  <a:lnTo>
                    <a:pt x="6913245" y="3152775"/>
                  </a:lnTo>
                  <a:lnTo>
                    <a:pt x="6961505" y="3150870"/>
                  </a:lnTo>
                  <a:lnTo>
                    <a:pt x="7007859" y="3144520"/>
                  </a:lnTo>
                  <a:lnTo>
                    <a:pt x="7052945" y="3133725"/>
                  </a:lnTo>
                  <a:lnTo>
                    <a:pt x="7096759" y="3119755"/>
                  </a:lnTo>
                  <a:lnTo>
                    <a:pt x="7138670" y="3101975"/>
                  </a:lnTo>
                  <a:lnTo>
                    <a:pt x="7178675" y="3081020"/>
                  </a:lnTo>
                  <a:lnTo>
                    <a:pt x="7216775" y="3056890"/>
                  </a:lnTo>
                  <a:lnTo>
                    <a:pt x="7252334" y="3028950"/>
                  </a:lnTo>
                  <a:lnTo>
                    <a:pt x="7285355" y="2999105"/>
                  </a:lnTo>
                  <a:lnTo>
                    <a:pt x="7315200" y="2966085"/>
                  </a:lnTo>
                  <a:lnTo>
                    <a:pt x="7343140" y="2930525"/>
                  </a:lnTo>
                  <a:lnTo>
                    <a:pt x="7367270" y="2892425"/>
                  </a:lnTo>
                  <a:lnTo>
                    <a:pt x="7388225" y="2852420"/>
                  </a:lnTo>
                  <a:lnTo>
                    <a:pt x="7406005" y="2810510"/>
                  </a:lnTo>
                  <a:lnTo>
                    <a:pt x="7419975" y="2766695"/>
                  </a:lnTo>
                  <a:lnTo>
                    <a:pt x="7430770" y="2721610"/>
                  </a:lnTo>
                  <a:lnTo>
                    <a:pt x="7437120" y="2675255"/>
                  </a:lnTo>
                  <a:lnTo>
                    <a:pt x="7439025" y="2626995"/>
                  </a:lnTo>
                  <a:lnTo>
                    <a:pt x="7439025" y="525779"/>
                  </a:lnTo>
                  <a:lnTo>
                    <a:pt x="7437120" y="477520"/>
                  </a:lnTo>
                  <a:lnTo>
                    <a:pt x="7430770" y="431164"/>
                  </a:lnTo>
                  <a:lnTo>
                    <a:pt x="7419975" y="386079"/>
                  </a:lnTo>
                  <a:lnTo>
                    <a:pt x="7406005" y="342264"/>
                  </a:lnTo>
                  <a:lnTo>
                    <a:pt x="7388225" y="300354"/>
                  </a:lnTo>
                  <a:lnTo>
                    <a:pt x="7367270" y="260350"/>
                  </a:lnTo>
                  <a:lnTo>
                    <a:pt x="7343140" y="222250"/>
                  </a:lnTo>
                  <a:lnTo>
                    <a:pt x="7315200" y="186689"/>
                  </a:lnTo>
                  <a:lnTo>
                    <a:pt x="7285355" y="153670"/>
                  </a:lnTo>
                  <a:lnTo>
                    <a:pt x="7252334" y="123825"/>
                  </a:lnTo>
                  <a:lnTo>
                    <a:pt x="7216775" y="95885"/>
                  </a:lnTo>
                  <a:lnTo>
                    <a:pt x="7178675" y="71754"/>
                  </a:lnTo>
                  <a:lnTo>
                    <a:pt x="7138670" y="50800"/>
                  </a:lnTo>
                  <a:lnTo>
                    <a:pt x="7096759" y="33020"/>
                  </a:lnTo>
                  <a:lnTo>
                    <a:pt x="7052945" y="19050"/>
                  </a:lnTo>
                  <a:lnTo>
                    <a:pt x="7007859" y="8254"/>
                  </a:lnTo>
                  <a:lnTo>
                    <a:pt x="6961505" y="1904"/>
                  </a:lnTo>
                  <a:lnTo>
                    <a:pt x="6913245" y="0"/>
                  </a:lnTo>
                  <a:close/>
                </a:path>
              </a:pathLst>
            </a:custGeom>
            <a:solidFill>
              <a:srgbClr val="F8E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0175" y="1057275"/>
              <a:ext cx="7439025" cy="3152775"/>
            </a:xfrm>
            <a:custGeom>
              <a:avLst/>
              <a:gdLst/>
              <a:ahLst/>
              <a:cxnLst/>
              <a:rect l="l" t="t" r="r" b="b"/>
              <a:pathLst>
                <a:path w="7439025" h="3152775">
                  <a:moveTo>
                    <a:pt x="0" y="525779"/>
                  </a:moveTo>
                  <a:lnTo>
                    <a:pt x="1905" y="477520"/>
                  </a:lnTo>
                  <a:lnTo>
                    <a:pt x="8255" y="431164"/>
                  </a:lnTo>
                  <a:lnTo>
                    <a:pt x="19050" y="386079"/>
                  </a:lnTo>
                  <a:lnTo>
                    <a:pt x="33019" y="342264"/>
                  </a:lnTo>
                  <a:lnTo>
                    <a:pt x="50800" y="300354"/>
                  </a:lnTo>
                  <a:lnTo>
                    <a:pt x="71755" y="260350"/>
                  </a:lnTo>
                  <a:lnTo>
                    <a:pt x="95884" y="222250"/>
                  </a:lnTo>
                  <a:lnTo>
                    <a:pt x="123825" y="186689"/>
                  </a:lnTo>
                  <a:lnTo>
                    <a:pt x="153669" y="153670"/>
                  </a:lnTo>
                  <a:lnTo>
                    <a:pt x="186690" y="123825"/>
                  </a:lnTo>
                  <a:lnTo>
                    <a:pt x="222250" y="95885"/>
                  </a:lnTo>
                  <a:lnTo>
                    <a:pt x="260350" y="71754"/>
                  </a:lnTo>
                  <a:lnTo>
                    <a:pt x="300355" y="50800"/>
                  </a:lnTo>
                  <a:lnTo>
                    <a:pt x="342264" y="33020"/>
                  </a:lnTo>
                  <a:lnTo>
                    <a:pt x="386080" y="19050"/>
                  </a:lnTo>
                  <a:lnTo>
                    <a:pt x="431164" y="8254"/>
                  </a:lnTo>
                  <a:lnTo>
                    <a:pt x="477519" y="1904"/>
                  </a:lnTo>
                  <a:lnTo>
                    <a:pt x="525780" y="0"/>
                  </a:lnTo>
                  <a:lnTo>
                    <a:pt x="6913245" y="0"/>
                  </a:lnTo>
                  <a:lnTo>
                    <a:pt x="6961505" y="1904"/>
                  </a:lnTo>
                  <a:lnTo>
                    <a:pt x="7007859" y="8254"/>
                  </a:lnTo>
                  <a:lnTo>
                    <a:pt x="7052945" y="19050"/>
                  </a:lnTo>
                  <a:lnTo>
                    <a:pt x="7096759" y="33020"/>
                  </a:lnTo>
                  <a:lnTo>
                    <a:pt x="7138670" y="50800"/>
                  </a:lnTo>
                  <a:lnTo>
                    <a:pt x="7178675" y="71754"/>
                  </a:lnTo>
                  <a:lnTo>
                    <a:pt x="7216775" y="95885"/>
                  </a:lnTo>
                  <a:lnTo>
                    <a:pt x="7252334" y="123825"/>
                  </a:lnTo>
                  <a:lnTo>
                    <a:pt x="7285355" y="153670"/>
                  </a:lnTo>
                  <a:lnTo>
                    <a:pt x="7315200" y="186689"/>
                  </a:lnTo>
                  <a:lnTo>
                    <a:pt x="7343140" y="222250"/>
                  </a:lnTo>
                  <a:lnTo>
                    <a:pt x="7367270" y="260350"/>
                  </a:lnTo>
                  <a:lnTo>
                    <a:pt x="7388225" y="300354"/>
                  </a:lnTo>
                  <a:lnTo>
                    <a:pt x="7406005" y="342264"/>
                  </a:lnTo>
                  <a:lnTo>
                    <a:pt x="7419975" y="386079"/>
                  </a:lnTo>
                  <a:lnTo>
                    <a:pt x="7430770" y="431164"/>
                  </a:lnTo>
                  <a:lnTo>
                    <a:pt x="7437120" y="477520"/>
                  </a:lnTo>
                  <a:lnTo>
                    <a:pt x="7439025" y="525779"/>
                  </a:lnTo>
                  <a:lnTo>
                    <a:pt x="7439025" y="2626995"/>
                  </a:lnTo>
                  <a:lnTo>
                    <a:pt x="7437120" y="2675255"/>
                  </a:lnTo>
                  <a:lnTo>
                    <a:pt x="7430770" y="2721610"/>
                  </a:lnTo>
                  <a:lnTo>
                    <a:pt x="7419975" y="2766695"/>
                  </a:lnTo>
                  <a:lnTo>
                    <a:pt x="7406005" y="2810510"/>
                  </a:lnTo>
                  <a:lnTo>
                    <a:pt x="7388225" y="2852420"/>
                  </a:lnTo>
                  <a:lnTo>
                    <a:pt x="7367270" y="2892425"/>
                  </a:lnTo>
                  <a:lnTo>
                    <a:pt x="7343140" y="2930525"/>
                  </a:lnTo>
                  <a:lnTo>
                    <a:pt x="7315200" y="2966085"/>
                  </a:lnTo>
                  <a:lnTo>
                    <a:pt x="7285355" y="2999105"/>
                  </a:lnTo>
                  <a:lnTo>
                    <a:pt x="7252334" y="3028950"/>
                  </a:lnTo>
                  <a:lnTo>
                    <a:pt x="7216775" y="3056890"/>
                  </a:lnTo>
                  <a:lnTo>
                    <a:pt x="7178675" y="3081020"/>
                  </a:lnTo>
                  <a:lnTo>
                    <a:pt x="7138670" y="3101975"/>
                  </a:lnTo>
                  <a:lnTo>
                    <a:pt x="7096759" y="3119755"/>
                  </a:lnTo>
                  <a:lnTo>
                    <a:pt x="7052945" y="3133725"/>
                  </a:lnTo>
                  <a:lnTo>
                    <a:pt x="7007859" y="3144520"/>
                  </a:lnTo>
                  <a:lnTo>
                    <a:pt x="6961505" y="3150870"/>
                  </a:lnTo>
                  <a:lnTo>
                    <a:pt x="6913245" y="3152775"/>
                  </a:lnTo>
                  <a:lnTo>
                    <a:pt x="525780" y="3152775"/>
                  </a:lnTo>
                  <a:lnTo>
                    <a:pt x="477519" y="3150870"/>
                  </a:lnTo>
                  <a:lnTo>
                    <a:pt x="431164" y="3144520"/>
                  </a:lnTo>
                  <a:lnTo>
                    <a:pt x="386080" y="3133725"/>
                  </a:lnTo>
                  <a:lnTo>
                    <a:pt x="342264" y="3119755"/>
                  </a:lnTo>
                  <a:lnTo>
                    <a:pt x="300355" y="3101975"/>
                  </a:lnTo>
                  <a:lnTo>
                    <a:pt x="260350" y="3081020"/>
                  </a:lnTo>
                  <a:lnTo>
                    <a:pt x="222250" y="3056890"/>
                  </a:lnTo>
                  <a:lnTo>
                    <a:pt x="186690" y="3028950"/>
                  </a:lnTo>
                  <a:lnTo>
                    <a:pt x="153669" y="2999105"/>
                  </a:lnTo>
                  <a:lnTo>
                    <a:pt x="123825" y="2966085"/>
                  </a:lnTo>
                  <a:lnTo>
                    <a:pt x="95884" y="2930525"/>
                  </a:lnTo>
                  <a:lnTo>
                    <a:pt x="71755" y="2892425"/>
                  </a:lnTo>
                  <a:lnTo>
                    <a:pt x="50800" y="2852420"/>
                  </a:lnTo>
                  <a:lnTo>
                    <a:pt x="33019" y="2810510"/>
                  </a:lnTo>
                  <a:lnTo>
                    <a:pt x="19050" y="2766695"/>
                  </a:lnTo>
                  <a:lnTo>
                    <a:pt x="8255" y="2721610"/>
                  </a:lnTo>
                  <a:lnTo>
                    <a:pt x="1905" y="2675255"/>
                  </a:lnTo>
                  <a:lnTo>
                    <a:pt x="0" y="2626995"/>
                  </a:lnTo>
                  <a:lnTo>
                    <a:pt x="0" y="525779"/>
                  </a:lnTo>
                  <a:close/>
                </a:path>
              </a:pathLst>
            </a:custGeom>
            <a:ln w="76200">
              <a:solidFill>
                <a:srgbClr val="1285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020175" y="1057275"/>
            <a:ext cx="3171825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31441" y="93916"/>
            <a:ext cx="7928609" cy="621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OKUL </a:t>
            </a:r>
            <a:r>
              <a:rPr dirty="0"/>
              <a:t>SAĞLIĞI </a:t>
            </a:r>
            <a:r>
              <a:rPr spc="-225" dirty="0" smtClean="0"/>
              <a:t>YÖN</a:t>
            </a:r>
            <a:r>
              <a:rPr lang="tr-TR" spc="-225" dirty="0" smtClean="0"/>
              <a:t>ETİM EKİBİ </a:t>
            </a:r>
            <a:endParaRPr spc="-620" dirty="0"/>
          </a:p>
        </p:txBody>
      </p:sp>
      <p:sp>
        <p:nvSpPr>
          <p:cNvPr id="10" name="object 10"/>
          <p:cNvSpPr txBox="1"/>
          <p:nvPr/>
        </p:nvSpPr>
        <p:spPr>
          <a:xfrm>
            <a:off x="1219517" y="1100455"/>
            <a:ext cx="10662920" cy="4449936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R="2569845" algn="ctr">
              <a:lnSpc>
                <a:spcPct val="100000"/>
              </a:lnSpc>
              <a:spcBef>
                <a:spcPts val="680"/>
              </a:spcBef>
            </a:pPr>
            <a:r>
              <a:rPr sz="2400" b="1" spc="-175" dirty="0">
                <a:latin typeface="Arial"/>
                <a:cs typeface="Arial"/>
              </a:rPr>
              <a:t>HER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80" dirty="0">
                <a:latin typeface="Arial"/>
                <a:cs typeface="Arial"/>
              </a:rPr>
              <a:t>OKULDA</a:t>
            </a:r>
            <a:endParaRPr sz="2400" dirty="0">
              <a:latin typeface="Arial"/>
              <a:cs typeface="Arial"/>
            </a:endParaRPr>
          </a:p>
          <a:p>
            <a:pPr marL="3119120">
              <a:lnSpc>
                <a:spcPct val="100000"/>
              </a:lnSpc>
              <a:spcBef>
                <a:spcPts val="580"/>
              </a:spcBef>
              <a:tabLst>
                <a:tab pos="3347720" algn="l"/>
              </a:tabLst>
            </a:pPr>
            <a:r>
              <a:rPr sz="2400" dirty="0">
                <a:latin typeface="Arial"/>
                <a:cs typeface="Arial"/>
              </a:rPr>
              <a:t>-	</a:t>
            </a:r>
            <a:r>
              <a:rPr sz="2400" b="1" spc="-5" dirty="0">
                <a:latin typeface="Arial"/>
                <a:cs typeface="Arial"/>
              </a:rPr>
              <a:t>Bir</a:t>
            </a:r>
            <a:r>
              <a:rPr sz="2400" b="1" spc="-204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idareci,</a:t>
            </a:r>
            <a:endParaRPr sz="2400" dirty="0">
              <a:latin typeface="Arial"/>
              <a:cs typeface="Arial"/>
            </a:endParaRPr>
          </a:p>
          <a:p>
            <a:pPr marR="2628265" algn="ctr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Bir</a:t>
            </a:r>
            <a:r>
              <a:rPr sz="2400" b="1" spc="11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öğretmen,</a:t>
            </a:r>
            <a:endParaRPr sz="2400" dirty="0">
              <a:latin typeface="Arial"/>
              <a:cs typeface="Arial"/>
            </a:endParaRPr>
          </a:p>
          <a:p>
            <a:pPr marR="2620645" algn="ctr">
              <a:lnSpc>
                <a:spcPct val="100000"/>
              </a:lnSpc>
              <a:spcBef>
                <a:spcPts val="580"/>
              </a:spcBef>
            </a:pPr>
            <a:r>
              <a:rPr sz="2400" b="1" spc="-45" dirty="0">
                <a:latin typeface="Arial"/>
                <a:cs typeface="Arial"/>
              </a:rPr>
              <a:t>- </a:t>
            </a:r>
            <a:r>
              <a:rPr sz="2400" b="1" spc="-65" dirty="0">
                <a:latin typeface="Arial"/>
                <a:cs typeface="Arial"/>
              </a:rPr>
              <a:t>Bir</a:t>
            </a:r>
            <a:r>
              <a:rPr sz="2400" b="1" spc="-280" dirty="0">
                <a:latin typeface="Arial"/>
                <a:cs typeface="Arial"/>
              </a:rPr>
              <a:t> </a:t>
            </a:r>
            <a:r>
              <a:rPr sz="2400" b="1" spc="-75" dirty="0">
                <a:latin typeface="Arial"/>
                <a:cs typeface="Arial"/>
              </a:rPr>
              <a:t>öğrenci,</a:t>
            </a:r>
            <a:endParaRPr sz="2400" dirty="0">
              <a:latin typeface="Arial"/>
              <a:cs typeface="Arial"/>
            </a:endParaRPr>
          </a:p>
          <a:p>
            <a:pPr marR="2063750" algn="ctr">
              <a:lnSpc>
                <a:spcPct val="100000"/>
              </a:lnSpc>
              <a:spcBef>
                <a:spcPts val="565"/>
              </a:spcBef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b="1" spc="-5" dirty="0">
                <a:latin typeface="Arial"/>
                <a:cs typeface="Arial"/>
              </a:rPr>
              <a:t>Bir okul </a:t>
            </a:r>
            <a:r>
              <a:rPr sz="2400" b="1" dirty="0">
                <a:latin typeface="Arial"/>
                <a:cs typeface="Arial"/>
              </a:rPr>
              <a:t>aile birliği </a:t>
            </a:r>
            <a:r>
              <a:rPr sz="2400" b="1" spc="-5" dirty="0" err="1">
                <a:latin typeface="Arial"/>
                <a:cs typeface="Arial"/>
              </a:rPr>
              <a:t>üyesinden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spc="-114" dirty="0" err="1" smtClean="0">
                <a:latin typeface="Arial"/>
                <a:cs typeface="Arial"/>
              </a:rPr>
              <a:t>olu</a:t>
            </a:r>
            <a:r>
              <a:rPr lang="tr-TR" sz="2400" spc="-114" dirty="0" smtClean="0">
                <a:latin typeface="Arial"/>
                <a:cs typeface="Arial"/>
              </a:rPr>
              <a:t>ş</a:t>
            </a:r>
            <a:r>
              <a:rPr sz="2400" spc="-114" dirty="0" smtClean="0">
                <a:latin typeface="Arial"/>
                <a:cs typeface="Arial"/>
              </a:rPr>
              <a:t>an</a:t>
            </a:r>
            <a:endParaRPr sz="2400" dirty="0">
              <a:latin typeface="Arial"/>
              <a:cs typeface="Arial"/>
            </a:endParaRPr>
          </a:p>
          <a:p>
            <a:pPr marL="1419860">
              <a:lnSpc>
                <a:spcPct val="100000"/>
              </a:lnSpc>
              <a:spcBef>
                <a:spcPts val="580"/>
              </a:spcBef>
            </a:pPr>
            <a:r>
              <a:rPr sz="2400" b="1" spc="-65" dirty="0" smtClean="0">
                <a:latin typeface="Arial"/>
                <a:cs typeface="Arial"/>
              </a:rPr>
              <a:t>OKUL</a:t>
            </a:r>
            <a:r>
              <a:rPr lang="tr-TR" sz="2400" b="1" spc="-65" dirty="0" smtClean="0">
                <a:latin typeface="Arial"/>
                <a:cs typeface="Arial"/>
              </a:rPr>
              <a:t> </a:t>
            </a:r>
            <a:r>
              <a:rPr sz="2400" b="1" spc="-65" dirty="0" smtClean="0">
                <a:latin typeface="Arial"/>
                <a:cs typeface="Arial"/>
              </a:rPr>
              <a:t>SAĞLIĞI </a:t>
            </a:r>
            <a:r>
              <a:rPr lang="tr-TR" sz="2400" b="1" spc="-65" dirty="0" smtClean="0">
                <a:latin typeface="Arial"/>
                <a:cs typeface="Arial"/>
              </a:rPr>
              <a:t>YÖNETİM EKİBİ </a:t>
            </a:r>
            <a:r>
              <a:rPr sz="2400" spc="-85" dirty="0" err="1" smtClean="0">
                <a:latin typeface="Arial"/>
                <a:cs typeface="Arial"/>
              </a:rPr>
              <a:t>olmalıdır</a:t>
            </a:r>
            <a:r>
              <a:rPr sz="2400" spc="-8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 dirty="0">
              <a:latin typeface="Arial"/>
              <a:cs typeface="Arial"/>
            </a:endParaRPr>
          </a:p>
          <a:p>
            <a:pPr marL="60325">
              <a:lnSpc>
                <a:spcPts val="3610"/>
              </a:lnSpc>
            </a:pPr>
            <a:r>
              <a:rPr sz="3200" spc="-95" dirty="0" err="1">
                <a:latin typeface="Arial"/>
                <a:cs typeface="Arial"/>
              </a:rPr>
              <a:t>Okulda</a:t>
            </a:r>
            <a:r>
              <a:rPr sz="3200" spc="-515" dirty="0">
                <a:latin typeface="Arial"/>
                <a:cs typeface="Arial"/>
              </a:rPr>
              <a:t> </a:t>
            </a:r>
            <a:r>
              <a:rPr lang="tr-TR" sz="3200" spc="-515" dirty="0" smtClean="0">
                <a:latin typeface="Arial"/>
                <a:cs typeface="Arial"/>
              </a:rPr>
              <a:t> </a:t>
            </a:r>
            <a:r>
              <a:rPr sz="3200" spc="-65" dirty="0" err="1" smtClean="0">
                <a:latin typeface="Arial"/>
                <a:cs typeface="Arial"/>
              </a:rPr>
              <a:t>bulunduğu</a:t>
            </a:r>
            <a:r>
              <a:rPr lang="tr-TR" sz="3200" spc="-65" dirty="0" smtClean="0">
                <a:latin typeface="Arial"/>
                <a:cs typeface="Arial"/>
              </a:rPr>
              <a:t> </a:t>
            </a:r>
            <a:r>
              <a:rPr sz="3200" spc="-65" dirty="0" err="1" smtClean="0">
                <a:latin typeface="Arial"/>
                <a:cs typeface="Arial"/>
              </a:rPr>
              <a:t>takdirde</a:t>
            </a:r>
            <a:r>
              <a:rPr sz="3200" spc="-585" dirty="0" smtClean="0">
                <a:latin typeface="Arial"/>
                <a:cs typeface="Arial"/>
              </a:rPr>
              <a:t> </a:t>
            </a:r>
            <a:r>
              <a:rPr lang="tr-TR" sz="3200" spc="-585" dirty="0" smtClean="0">
                <a:latin typeface="Arial"/>
                <a:cs typeface="Arial"/>
              </a:rPr>
              <a:t> </a:t>
            </a:r>
            <a:r>
              <a:rPr lang="tr-TR" sz="3200" b="1" spc="-105" dirty="0">
                <a:latin typeface="Arial"/>
                <a:cs typeface="Arial"/>
              </a:rPr>
              <a:t>S</a:t>
            </a:r>
            <a:r>
              <a:rPr sz="3200" b="1" spc="-105" dirty="0" err="1" smtClean="0">
                <a:latin typeface="Arial"/>
                <a:cs typeface="Arial"/>
              </a:rPr>
              <a:t>ağlık</a:t>
            </a:r>
            <a:r>
              <a:rPr lang="tr-TR" sz="3200" b="1" spc="-105" dirty="0" smtClean="0">
                <a:latin typeface="Arial"/>
                <a:cs typeface="Arial"/>
              </a:rPr>
              <a:t> </a:t>
            </a:r>
            <a:r>
              <a:rPr lang="tr-TR" sz="3200" b="1" spc="-105" dirty="0">
                <a:latin typeface="Arial"/>
                <a:cs typeface="Arial"/>
              </a:rPr>
              <a:t>Ç</a:t>
            </a:r>
            <a:r>
              <a:rPr sz="3200" b="1" spc="-105" dirty="0" err="1" smtClean="0">
                <a:latin typeface="Arial"/>
                <a:cs typeface="Arial"/>
              </a:rPr>
              <a:t>alı</a:t>
            </a:r>
            <a:r>
              <a:rPr lang="tr-TR" sz="3200" b="1" spc="-105" dirty="0" smtClean="0">
                <a:latin typeface="Arial"/>
                <a:cs typeface="Arial"/>
              </a:rPr>
              <a:t>ş</a:t>
            </a:r>
            <a:r>
              <a:rPr sz="3200" b="1" spc="-105" dirty="0" err="1" smtClean="0">
                <a:latin typeface="Arial"/>
                <a:cs typeface="Arial"/>
              </a:rPr>
              <a:t>anı</a:t>
            </a:r>
            <a:r>
              <a:rPr sz="3200" b="1" spc="-530" dirty="0" smtClean="0">
                <a:latin typeface="Arial"/>
                <a:cs typeface="Arial"/>
              </a:rPr>
              <a:t> </a:t>
            </a:r>
            <a:r>
              <a:rPr lang="tr-TR" sz="3200" b="1" spc="-530" dirty="0" smtClean="0">
                <a:latin typeface="Arial"/>
                <a:cs typeface="Arial"/>
              </a:rPr>
              <a:t>  </a:t>
            </a:r>
            <a:r>
              <a:rPr sz="3200" b="1" spc="-100" dirty="0" err="1" smtClean="0">
                <a:latin typeface="Arial"/>
                <a:cs typeface="Arial"/>
              </a:rPr>
              <a:t>ve</a:t>
            </a:r>
            <a:r>
              <a:rPr sz="3200" b="1" spc="-535" dirty="0" smtClean="0">
                <a:latin typeface="Arial"/>
                <a:cs typeface="Arial"/>
              </a:rPr>
              <a:t> </a:t>
            </a:r>
            <a:r>
              <a:rPr lang="tr-TR" sz="3200" b="1" spc="-535" dirty="0" smtClean="0">
                <a:latin typeface="Arial"/>
                <a:cs typeface="Arial"/>
              </a:rPr>
              <a:t> </a:t>
            </a:r>
            <a:r>
              <a:rPr lang="tr-TR" sz="3200" b="1" spc="-70" dirty="0" smtClean="0">
                <a:latin typeface="Arial"/>
                <a:cs typeface="Arial"/>
              </a:rPr>
              <a:t>R</a:t>
            </a:r>
            <a:r>
              <a:rPr sz="3200" b="1" spc="-70" dirty="0" err="1" smtClean="0">
                <a:latin typeface="Arial"/>
                <a:cs typeface="Arial"/>
              </a:rPr>
              <a:t>ehber</a:t>
            </a:r>
            <a:r>
              <a:rPr lang="tr-TR" sz="3200" b="1" spc="-70" dirty="0" smtClean="0">
                <a:latin typeface="Arial"/>
                <a:cs typeface="Arial"/>
              </a:rPr>
              <a:t> </a:t>
            </a:r>
            <a:r>
              <a:rPr lang="tr-TR" sz="3200" b="1" spc="-70" dirty="0">
                <a:latin typeface="Arial"/>
                <a:cs typeface="Arial"/>
              </a:rPr>
              <a:t>Ö</a:t>
            </a:r>
            <a:r>
              <a:rPr sz="3200" b="1" spc="-70" dirty="0" err="1" smtClean="0">
                <a:latin typeface="Arial"/>
                <a:cs typeface="Arial"/>
              </a:rPr>
              <a:t>ğretmen</a:t>
            </a:r>
            <a:r>
              <a:rPr lang="tr-TR" sz="3200" b="1" spc="-70" dirty="0" smtClean="0">
                <a:latin typeface="Arial"/>
                <a:cs typeface="Arial"/>
              </a:rPr>
              <a:t> </a:t>
            </a:r>
            <a:r>
              <a:rPr sz="3200" dirty="0" err="1" smtClean="0">
                <a:latin typeface="Arial"/>
                <a:cs typeface="Arial"/>
              </a:rPr>
              <a:t>ekibin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b="1" spc="-5" dirty="0" err="1" smtClean="0">
                <a:latin typeface="Arial"/>
                <a:cs typeface="Arial"/>
              </a:rPr>
              <a:t>doğal</a:t>
            </a:r>
            <a:r>
              <a:rPr lang="tr-TR" sz="3200" b="1" spc="-5" dirty="0" smtClean="0">
                <a:latin typeface="Arial"/>
                <a:cs typeface="Arial"/>
              </a:rPr>
              <a:t> </a:t>
            </a:r>
            <a:r>
              <a:rPr sz="3200" b="1" spc="-5" dirty="0" err="1" smtClean="0">
                <a:latin typeface="Arial"/>
                <a:cs typeface="Arial"/>
              </a:rPr>
              <a:t>üyesi</a:t>
            </a:r>
            <a:r>
              <a:rPr sz="3200" spc="-5" dirty="0" err="1" smtClean="0">
                <a:latin typeface="Arial"/>
                <a:cs typeface="Arial"/>
              </a:rPr>
              <a:t>dir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1225</Words>
  <Application>Microsoft Office PowerPoint</Application>
  <PresentationFormat>Özel</PresentationFormat>
  <Paragraphs>337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Office Theme</vt:lpstr>
      <vt:lpstr>PowerPoint Sunusu</vt:lpstr>
      <vt:lpstr>PowerPoint Sunusu</vt:lpstr>
      <vt:lpstr>Programın Koordinasyonu</vt:lpstr>
      <vt:lpstr>PowerPoint Sunusu</vt:lpstr>
      <vt:lpstr>PowerPoint Sunusu</vt:lpstr>
      <vt:lpstr>BESLENME DOSTU OKUL</vt:lpstr>
      <vt:lpstr>Programın Tanıtımı ve Kapsamı</vt:lpstr>
      <vt:lpstr>Programın Koordinasyonu</vt:lpstr>
      <vt:lpstr>OKUL SAĞLIĞI YÖNETİM EKİBİ </vt:lpstr>
      <vt:lpstr>Okul Yönetimleri</vt:lpstr>
      <vt:lpstr>«OKUL  SAĞLIĞI PROGRAMI UYGULAMALARI» DOSYASI</vt:lpstr>
      <vt:lpstr>8-Personel ilkyardım sertifikaları</vt:lpstr>
      <vt:lpstr>Okullarımızın Yapacakları Çalışmalar</vt:lpstr>
      <vt:lpstr>EK – 2b: ÖRNEK OKUL SAĞLIĞI PLANI AMAÇ: Obezite ile mücadele</vt:lpstr>
      <vt:lpstr>Okullarımızın Yapacakları Çalışmalar</vt:lpstr>
      <vt:lpstr>FORM-1: ÖĞRENCİ MUAYENE/İZLEM BİLDİRİM FORMU EK-3)</vt:lpstr>
      <vt:lpstr>FİZİKSEL AKTİVİTE KARNE GİRİŞLERİNİN YAPILMASI</vt:lpstr>
      <vt:lpstr>PowerPoint Sunusu</vt:lpstr>
      <vt:lpstr>Okullarımızın Yapacakları Çalışmalar</vt:lpstr>
      <vt:lpstr>Tarama Verileri e- okul sistemine girilmeli</vt:lpstr>
      <vt:lpstr>Okul / Kurumda TSE standartlarına uygun ve son  kullanma tarihi geçmemiş malzemelerin bulunduğu  bir ilkyardım dolabı olmalıdır.</vt:lpstr>
      <vt:lpstr>Okullarımızın Yapacakları Çalışmalar</vt:lpstr>
      <vt:lpstr>Okullarımızın Yapacakları Çalışmalar</vt:lpstr>
      <vt:lpstr>Okullarımızın Yapacakları Çalışmalar</vt:lpstr>
      <vt:lpstr>Sözuçar,yazı kalır</vt:lpstr>
      <vt:lpstr>İlçe Değerlendirme Ekiplerinin Okul  Denetimleri</vt:lpstr>
      <vt:lpstr>«OKUL SAĞLIĞI  PROGRAMI UYGULAMALARI»  DOSYASI</vt:lpstr>
      <vt:lpstr>PowerPoint Sunusu</vt:lpstr>
      <vt:lpstr>Ayrıntılı bilgi için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mimarsinan</dc:creator>
  <cp:lastModifiedBy>casper</cp:lastModifiedBy>
  <cp:revision>10</cp:revision>
  <dcterms:created xsi:type="dcterms:W3CDTF">2020-02-07T08:15:16Z</dcterms:created>
  <dcterms:modified xsi:type="dcterms:W3CDTF">2020-02-09T18:11:17Z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2020-02-07T00:00:00Z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2020-02-07T00:00:00Z</vt:filetime>
  </property>
</Properties>
</file>